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93" r:id="rId4"/>
    <p:sldId id="294" r:id="rId5"/>
    <p:sldId id="262" r:id="rId6"/>
    <p:sldId id="268" r:id="rId7"/>
    <p:sldId id="277" r:id="rId8"/>
    <p:sldId id="271" r:id="rId9"/>
    <p:sldId id="289" r:id="rId10"/>
    <p:sldId id="264" r:id="rId11"/>
    <p:sldId id="284" r:id="rId12"/>
    <p:sldId id="288" r:id="rId13"/>
    <p:sldId id="257" r:id="rId14"/>
    <p:sldId id="263" r:id="rId15"/>
    <p:sldId id="258" r:id="rId16"/>
    <p:sldId id="260" r:id="rId17"/>
    <p:sldId id="272" r:id="rId18"/>
    <p:sldId id="285" r:id="rId19"/>
    <p:sldId id="274" r:id="rId20"/>
    <p:sldId id="275" r:id="rId21"/>
    <p:sldId id="273" r:id="rId22"/>
    <p:sldId id="276" r:id="rId23"/>
    <p:sldId id="265" r:id="rId24"/>
    <p:sldId id="269" r:id="rId25"/>
    <p:sldId id="286" r:id="rId26"/>
    <p:sldId id="270" r:id="rId27"/>
    <p:sldId id="290" r:id="rId28"/>
    <p:sldId id="266" r:id="rId29"/>
    <p:sldId id="267" r:id="rId30"/>
    <p:sldId id="278" r:id="rId31"/>
    <p:sldId id="279" r:id="rId32"/>
    <p:sldId id="280" r:id="rId33"/>
    <p:sldId id="281" r:id="rId34"/>
    <p:sldId id="282" r:id="rId35"/>
    <p:sldId id="291" r:id="rId36"/>
    <p:sldId id="292" r:id="rId37"/>
    <p:sldId id="2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CA215-A9A9-4E1F-8991-16ED18CE43CF}" v="4" dt="2024-10-08T06:41:07.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khododo, Tondani" userId="8e9b2fdd-a095-4311-8272-d6a21c9a1631" providerId="ADAL" clId="{D22CA215-A9A9-4E1F-8991-16ED18CE43CF}"/>
    <pc:docChg chg="undo custSel modSld">
      <pc:chgData name="Rankhododo, Tondani" userId="8e9b2fdd-a095-4311-8272-d6a21c9a1631" providerId="ADAL" clId="{D22CA215-A9A9-4E1F-8991-16ED18CE43CF}" dt="2024-10-08T06:44:25.770" v="119" actId="313"/>
      <pc:docMkLst>
        <pc:docMk/>
      </pc:docMkLst>
      <pc:sldChg chg="addSp modSp mod">
        <pc:chgData name="Rankhododo, Tondani" userId="8e9b2fdd-a095-4311-8272-d6a21c9a1631" providerId="ADAL" clId="{D22CA215-A9A9-4E1F-8991-16ED18CE43CF}" dt="2024-10-08T06:32:00.815" v="4" actId="1076"/>
        <pc:sldMkLst>
          <pc:docMk/>
          <pc:sldMk cId="3132602319" sldId="256"/>
        </pc:sldMkLst>
        <pc:spChg chg="add mod">
          <ac:chgData name="Rankhododo, Tondani" userId="8e9b2fdd-a095-4311-8272-d6a21c9a1631" providerId="ADAL" clId="{D22CA215-A9A9-4E1F-8991-16ED18CE43CF}" dt="2024-10-08T06:32:00.815" v="4" actId="1076"/>
          <ac:spMkLst>
            <pc:docMk/>
            <pc:sldMk cId="3132602319" sldId="256"/>
            <ac:spMk id="5" creationId="{FC39DBBB-AC3C-F41B-833E-041950E65166}"/>
          </ac:spMkLst>
        </pc:spChg>
      </pc:sldChg>
      <pc:sldChg chg="modSp mod">
        <pc:chgData name="Rankhododo, Tondani" userId="8e9b2fdd-a095-4311-8272-d6a21c9a1631" providerId="ADAL" clId="{D22CA215-A9A9-4E1F-8991-16ED18CE43CF}" dt="2024-10-08T06:40:09.853" v="59" actId="20577"/>
        <pc:sldMkLst>
          <pc:docMk/>
          <pc:sldMk cId="3349887631" sldId="257"/>
        </pc:sldMkLst>
        <pc:spChg chg="mod">
          <ac:chgData name="Rankhododo, Tondani" userId="8e9b2fdd-a095-4311-8272-d6a21c9a1631" providerId="ADAL" clId="{D22CA215-A9A9-4E1F-8991-16ED18CE43CF}" dt="2024-10-08T06:40:09.853" v="59" actId="20577"/>
          <ac:spMkLst>
            <pc:docMk/>
            <pc:sldMk cId="3349887631" sldId="257"/>
            <ac:spMk id="2" creationId="{3ED9B7DD-E3CB-1958-86CA-C61D458A6B37}"/>
          </ac:spMkLst>
        </pc:spChg>
        <pc:spChg chg="mod">
          <ac:chgData name="Rankhododo, Tondani" userId="8e9b2fdd-a095-4311-8272-d6a21c9a1631" providerId="ADAL" clId="{D22CA215-A9A9-4E1F-8991-16ED18CE43CF}" dt="2024-10-08T06:40:06.646" v="56" actId="1076"/>
          <ac:spMkLst>
            <pc:docMk/>
            <pc:sldMk cId="3349887631" sldId="257"/>
            <ac:spMk id="4" creationId="{4F4E7B03-2147-EED2-860A-4B260A712C19}"/>
          </ac:spMkLst>
        </pc:spChg>
        <pc:picChg chg="mod">
          <ac:chgData name="Rankhododo, Tondani" userId="8e9b2fdd-a095-4311-8272-d6a21c9a1631" providerId="ADAL" clId="{D22CA215-A9A9-4E1F-8991-16ED18CE43CF}" dt="2024-10-08T06:40:07.764" v="57" actId="1076"/>
          <ac:picMkLst>
            <pc:docMk/>
            <pc:sldMk cId="3349887631" sldId="257"/>
            <ac:picMk id="6" creationId="{74ECBD1C-55DA-3B6F-DDBD-064880CA3BD3}"/>
          </ac:picMkLst>
        </pc:picChg>
      </pc:sldChg>
      <pc:sldChg chg="addSp modSp mod">
        <pc:chgData name="Rankhododo, Tondani" userId="8e9b2fdd-a095-4311-8272-d6a21c9a1631" providerId="ADAL" clId="{D22CA215-A9A9-4E1F-8991-16ED18CE43CF}" dt="2024-10-08T06:41:00.470" v="67"/>
        <pc:sldMkLst>
          <pc:docMk/>
          <pc:sldMk cId="4052283485" sldId="258"/>
        </pc:sldMkLst>
        <pc:spChg chg="add mod">
          <ac:chgData name="Rankhododo, Tondani" userId="8e9b2fdd-a095-4311-8272-d6a21c9a1631" providerId="ADAL" clId="{D22CA215-A9A9-4E1F-8991-16ED18CE43CF}" dt="2024-10-08T06:41:00.470" v="67"/>
          <ac:spMkLst>
            <pc:docMk/>
            <pc:sldMk cId="4052283485" sldId="258"/>
            <ac:spMk id="3" creationId="{0BE30E45-C831-9A5B-CA8D-B301C3AD0D5A}"/>
          </ac:spMkLst>
        </pc:spChg>
        <pc:picChg chg="mod">
          <ac:chgData name="Rankhododo, Tondani" userId="8e9b2fdd-a095-4311-8272-d6a21c9a1631" providerId="ADAL" clId="{D22CA215-A9A9-4E1F-8991-16ED18CE43CF}" dt="2024-10-08T06:40:26.830" v="62" actId="1076"/>
          <ac:picMkLst>
            <pc:docMk/>
            <pc:sldMk cId="4052283485" sldId="258"/>
            <ac:picMk id="6" creationId="{85E9B113-9FC2-C23F-9C70-CA7ADD3FE245}"/>
          </ac:picMkLst>
        </pc:picChg>
      </pc:sldChg>
      <pc:sldChg chg="addSp modSp">
        <pc:chgData name="Rankhododo, Tondani" userId="8e9b2fdd-a095-4311-8272-d6a21c9a1631" providerId="ADAL" clId="{D22CA215-A9A9-4E1F-8991-16ED18CE43CF}" dt="2024-10-08T06:41:03.720" v="68"/>
        <pc:sldMkLst>
          <pc:docMk/>
          <pc:sldMk cId="3756874981" sldId="260"/>
        </pc:sldMkLst>
        <pc:spChg chg="add mod">
          <ac:chgData name="Rankhododo, Tondani" userId="8e9b2fdd-a095-4311-8272-d6a21c9a1631" providerId="ADAL" clId="{D22CA215-A9A9-4E1F-8991-16ED18CE43CF}" dt="2024-10-08T06:41:03.720" v="68"/>
          <ac:spMkLst>
            <pc:docMk/>
            <pc:sldMk cId="3756874981" sldId="260"/>
            <ac:spMk id="3" creationId="{0964CD0F-3C22-E12B-73D0-690E4AB0E71A}"/>
          </ac:spMkLst>
        </pc:spChg>
      </pc:sldChg>
      <pc:sldChg chg="addSp modSp mod">
        <pc:chgData name="Rankhododo, Tondani" userId="8e9b2fdd-a095-4311-8272-d6a21c9a1631" providerId="ADAL" clId="{D22CA215-A9A9-4E1F-8991-16ED18CE43CF}" dt="2024-10-08T06:40:21.020" v="61"/>
        <pc:sldMkLst>
          <pc:docMk/>
          <pc:sldMk cId="1988145452" sldId="263"/>
        </pc:sldMkLst>
        <pc:spChg chg="add mod">
          <ac:chgData name="Rankhododo, Tondani" userId="8e9b2fdd-a095-4311-8272-d6a21c9a1631" providerId="ADAL" clId="{D22CA215-A9A9-4E1F-8991-16ED18CE43CF}" dt="2024-10-08T06:40:21.020" v="61"/>
          <ac:spMkLst>
            <pc:docMk/>
            <pc:sldMk cId="1988145452" sldId="263"/>
            <ac:spMk id="3" creationId="{7A1AC219-4602-6931-CF44-E0C3DB6DBCFF}"/>
          </ac:spMkLst>
        </pc:spChg>
        <pc:picChg chg="mod">
          <ac:chgData name="Rankhododo, Tondani" userId="8e9b2fdd-a095-4311-8272-d6a21c9a1631" providerId="ADAL" clId="{D22CA215-A9A9-4E1F-8991-16ED18CE43CF}" dt="2024-10-08T06:40:13.879" v="60" actId="1076"/>
          <ac:picMkLst>
            <pc:docMk/>
            <pc:sldMk cId="1988145452" sldId="263"/>
            <ac:picMk id="6" creationId="{D2C65021-CD9A-B4CE-00A8-747C49233D9F}"/>
          </ac:picMkLst>
        </pc:picChg>
      </pc:sldChg>
      <pc:sldChg chg="modSp mod">
        <pc:chgData name="Rankhododo, Tondani" userId="8e9b2fdd-a095-4311-8272-d6a21c9a1631" providerId="ADAL" clId="{D22CA215-A9A9-4E1F-8991-16ED18CE43CF}" dt="2024-10-08T06:38:58.872" v="36" actId="27636"/>
        <pc:sldMkLst>
          <pc:docMk/>
          <pc:sldMk cId="3927675272" sldId="264"/>
        </pc:sldMkLst>
        <pc:spChg chg="mod">
          <ac:chgData name="Rankhododo, Tondani" userId="8e9b2fdd-a095-4311-8272-d6a21c9a1631" providerId="ADAL" clId="{D22CA215-A9A9-4E1F-8991-16ED18CE43CF}" dt="2024-10-08T06:38:58.872" v="36" actId="27636"/>
          <ac:spMkLst>
            <pc:docMk/>
            <pc:sldMk cId="3927675272" sldId="264"/>
            <ac:spMk id="3" creationId="{21195BC6-6EEC-264A-92E5-C1E7D04B6653}"/>
          </ac:spMkLst>
        </pc:spChg>
      </pc:sldChg>
      <pc:sldChg chg="modSp mod">
        <pc:chgData name="Rankhododo, Tondani" userId="8e9b2fdd-a095-4311-8272-d6a21c9a1631" providerId="ADAL" clId="{D22CA215-A9A9-4E1F-8991-16ED18CE43CF}" dt="2024-10-08T06:43:13.739" v="106" actId="1076"/>
        <pc:sldMkLst>
          <pc:docMk/>
          <pc:sldMk cId="3044577905" sldId="267"/>
        </pc:sldMkLst>
        <pc:spChg chg="mod">
          <ac:chgData name="Rankhododo, Tondani" userId="8e9b2fdd-a095-4311-8272-d6a21c9a1631" providerId="ADAL" clId="{D22CA215-A9A9-4E1F-8991-16ED18CE43CF}" dt="2024-10-08T06:43:02.434" v="103" actId="20577"/>
          <ac:spMkLst>
            <pc:docMk/>
            <pc:sldMk cId="3044577905" sldId="267"/>
            <ac:spMk id="2" creationId="{4AC0DE44-74CC-85E7-0563-05C2A8180198}"/>
          </ac:spMkLst>
        </pc:spChg>
        <pc:spChg chg="mod">
          <ac:chgData name="Rankhododo, Tondani" userId="8e9b2fdd-a095-4311-8272-d6a21c9a1631" providerId="ADAL" clId="{D22CA215-A9A9-4E1F-8991-16ED18CE43CF}" dt="2024-10-08T06:43:13.739" v="106" actId="1076"/>
          <ac:spMkLst>
            <pc:docMk/>
            <pc:sldMk cId="3044577905" sldId="267"/>
            <ac:spMk id="8" creationId="{AC846E29-862E-A7C3-B037-A50B58CF1C64}"/>
          </ac:spMkLst>
        </pc:spChg>
      </pc:sldChg>
      <pc:sldChg chg="delSp mod">
        <pc:chgData name="Rankhododo, Tondani" userId="8e9b2fdd-a095-4311-8272-d6a21c9a1631" providerId="ADAL" clId="{D22CA215-A9A9-4E1F-8991-16ED18CE43CF}" dt="2024-10-08T06:42:24.081" v="85" actId="478"/>
        <pc:sldMkLst>
          <pc:docMk/>
          <pc:sldMk cId="1738395740" sldId="270"/>
        </pc:sldMkLst>
        <pc:spChg chg="del">
          <ac:chgData name="Rankhododo, Tondani" userId="8e9b2fdd-a095-4311-8272-d6a21c9a1631" providerId="ADAL" clId="{D22CA215-A9A9-4E1F-8991-16ED18CE43CF}" dt="2024-10-08T06:42:24.081" v="85" actId="478"/>
          <ac:spMkLst>
            <pc:docMk/>
            <pc:sldMk cId="1738395740" sldId="270"/>
            <ac:spMk id="2" creationId="{8D59F029-F11C-DEB5-C224-3CCAE8F056E5}"/>
          </ac:spMkLst>
        </pc:spChg>
      </pc:sldChg>
      <pc:sldChg chg="addSp modSp mod">
        <pc:chgData name="Rankhododo, Tondani" userId="8e9b2fdd-a095-4311-8272-d6a21c9a1631" providerId="ADAL" clId="{D22CA215-A9A9-4E1F-8991-16ED18CE43CF}" dt="2024-10-08T06:41:07.137" v="69"/>
        <pc:sldMkLst>
          <pc:docMk/>
          <pc:sldMk cId="294328166" sldId="272"/>
        </pc:sldMkLst>
        <pc:spChg chg="mod">
          <ac:chgData name="Rankhododo, Tondani" userId="8e9b2fdd-a095-4311-8272-d6a21c9a1631" providerId="ADAL" clId="{D22CA215-A9A9-4E1F-8991-16ED18CE43CF}" dt="2024-10-08T06:40:46.271" v="66" actId="2710"/>
          <ac:spMkLst>
            <pc:docMk/>
            <pc:sldMk cId="294328166" sldId="272"/>
            <ac:spMk id="3" creationId="{91824119-AD20-1B74-E66F-C960BD39807A}"/>
          </ac:spMkLst>
        </pc:spChg>
        <pc:spChg chg="add mod">
          <ac:chgData name="Rankhododo, Tondani" userId="8e9b2fdd-a095-4311-8272-d6a21c9a1631" providerId="ADAL" clId="{D22CA215-A9A9-4E1F-8991-16ED18CE43CF}" dt="2024-10-08T06:41:07.137" v="69"/>
          <ac:spMkLst>
            <pc:docMk/>
            <pc:sldMk cId="294328166" sldId="272"/>
            <ac:spMk id="4" creationId="{F4D2CA43-2525-7488-DD9C-2406F6675412}"/>
          </ac:spMkLst>
        </pc:spChg>
      </pc:sldChg>
      <pc:sldChg chg="modSp mod">
        <pc:chgData name="Rankhododo, Tondani" userId="8e9b2fdd-a095-4311-8272-d6a21c9a1631" providerId="ADAL" clId="{D22CA215-A9A9-4E1F-8991-16ED18CE43CF}" dt="2024-10-08T06:41:46.981" v="76" actId="1076"/>
        <pc:sldMkLst>
          <pc:docMk/>
          <pc:sldMk cId="2478146230" sldId="276"/>
        </pc:sldMkLst>
        <pc:picChg chg="mod">
          <ac:chgData name="Rankhododo, Tondani" userId="8e9b2fdd-a095-4311-8272-d6a21c9a1631" providerId="ADAL" clId="{D22CA215-A9A9-4E1F-8991-16ED18CE43CF}" dt="2024-10-08T06:41:46.981" v="76" actId="1076"/>
          <ac:picMkLst>
            <pc:docMk/>
            <pc:sldMk cId="2478146230" sldId="276"/>
            <ac:picMk id="19" creationId="{5F68D00C-2A4F-85B3-FF87-B701B9E0CED5}"/>
          </ac:picMkLst>
        </pc:picChg>
      </pc:sldChg>
      <pc:sldChg chg="delSp modSp mod">
        <pc:chgData name="Rankhododo, Tondani" userId="8e9b2fdd-a095-4311-8272-d6a21c9a1631" providerId="ADAL" clId="{D22CA215-A9A9-4E1F-8991-16ED18CE43CF}" dt="2024-10-08T06:43:24.154" v="109" actId="478"/>
        <pc:sldMkLst>
          <pc:docMk/>
          <pc:sldMk cId="1905079253" sldId="278"/>
        </pc:sldMkLst>
        <pc:spChg chg="del">
          <ac:chgData name="Rankhododo, Tondani" userId="8e9b2fdd-a095-4311-8272-d6a21c9a1631" providerId="ADAL" clId="{D22CA215-A9A9-4E1F-8991-16ED18CE43CF}" dt="2024-10-08T06:43:24.154" v="109" actId="478"/>
          <ac:spMkLst>
            <pc:docMk/>
            <pc:sldMk cId="1905079253" sldId="278"/>
            <ac:spMk id="2" creationId="{3F7DC310-B7B2-2935-B264-C03B37666038}"/>
          </ac:spMkLst>
        </pc:spChg>
        <pc:picChg chg="mod">
          <ac:chgData name="Rankhododo, Tondani" userId="8e9b2fdd-a095-4311-8272-d6a21c9a1631" providerId="ADAL" clId="{D22CA215-A9A9-4E1F-8991-16ED18CE43CF}" dt="2024-10-08T06:43:22.231" v="108" actId="1076"/>
          <ac:picMkLst>
            <pc:docMk/>
            <pc:sldMk cId="1905079253" sldId="278"/>
            <ac:picMk id="6" creationId="{4A34D9D1-7C2D-A4AC-FA67-0FD087A770D9}"/>
          </ac:picMkLst>
        </pc:picChg>
      </pc:sldChg>
      <pc:sldChg chg="delSp modSp mod">
        <pc:chgData name="Rankhododo, Tondani" userId="8e9b2fdd-a095-4311-8272-d6a21c9a1631" providerId="ADAL" clId="{D22CA215-A9A9-4E1F-8991-16ED18CE43CF}" dt="2024-10-08T06:43:39.937" v="112" actId="1076"/>
        <pc:sldMkLst>
          <pc:docMk/>
          <pc:sldMk cId="1227098451" sldId="281"/>
        </pc:sldMkLst>
        <pc:spChg chg="del">
          <ac:chgData name="Rankhododo, Tondani" userId="8e9b2fdd-a095-4311-8272-d6a21c9a1631" providerId="ADAL" clId="{D22CA215-A9A9-4E1F-8991-16ED18CE43CF}" dt="2024-10-08T06:43:34.886" v="110" actId="478"/>
          <ac:spMkLst>
            <pc:docMk/>
            <pc:sldMk cId="1227098451" sldId="281"/>
            <ac:spMk id="2" creationId="{F9F0803C-A5F9-01E5-DD4F-9DB3BA791BCB}"/>
          </ac:spMkLst>
        </pc:spChg>
        <pc:picChg chg="mod">
          <ac:chgData name="Rankhododo, Tondani" userId="8e9b2fdd-a095-4311-8272-d6a21c9a1631" providerId="ADAL" clId="{D22CA215-A9A9-4E1F-8991-16ED18CE43CF}" dt="2024-10-08T06:43:37.377" v="111" actId="1076"/>
          <ac:picMkLst>
            <pc:docMk/>
            <pc:sldMk cId="1227098451" sldId="281"/>
            <ac:picMk id="6" creationId="{E0E06BCE-ABCF-A137-E8E1-3785D72EC859}"/>
          </ac:picMkLst>
        </pc:picChg>
        <pc:picChg chg="mod">
          <ac:chgData name="Rankhododo, Tondani" userId="8e9b2fdd-a095-4311-8272-d6a21c9a1631" providerId="ADAL" clId="{D22CA215-A9A9-4E1F-8991-16ED18CE43CF}" dt="2024-10-08T06:43:39.937" v="112" actId="1076"/>
          <ac:picMkLst>
            <pc:docMk/>
            <pc:sldMk cId="1227098451" sldId="281"/>
            <ac:picMk id="9" creationId="{228A87E7-BB74-5756-9325-2A808751F9DF}"/>
          </ac:picMkLst>
        </pc:picChg>
      </pc:sldChg>
      <pc:sldChg chg="modSp mod">
        <pc:chgData name="Rankhododo, Tondani" userId="8e9b2fdd-a095-4311-8272-d6a21c9a1631" providerId="ADAL" clId="{D22CA215-A9A9-4E1F-8991-16ED18CE43CF}" dt="2024-10-08T06:39:30.803" v="50" actId="123"/>
        <pc:sldMkLst>
          <pc:docMk/>
          <pc:sldMk cId="2696412178" sldId="284"/>
        </pc:sldMkLst>
        <pc:spChg chg="mod">
          <ac:chgData name="Rankhododo, Tondani" userId="8e9b2fdd-a095-4311-8272-d6a21c9a1631" providerId="ADAL" clId="{D22CA215-A9A9-4E1F-8991-16ED18CE43CF}" dt="2024-10-08T06:39:30.803" v="50" actId="123"/>
          <ac:spMkLst>
            <pc:docMk/>
            <pc:sldMk cId="2696412178" sldId="284"/>
            <ac:spMk id="3" creationId="{E218A88B-D913-614C-A697-5645427B91BE}"/>
          </ac:spMkLst>
        </pc:spChg>
      </pc:sldChg>
      <pc:sldChg chg="modSp mod">
        <pc:chgData name="Rankhododo, Tondani" userId="8e9b2fdd-a095-4311-8272-d6a21c9a1631" providerId="ADAL" clId="{D22CA215-A9A9-4E1F-8991-16ED18CE43CF}" dt="2024-10-08T06:41:38.810" v="75" actId="1076"/>
        <pc:sldMkLst>
          <pc:docMk/>
          <pc:sldMk cId="411514876" sldId="285"/>
        </pc:sldMkLst>
        <pc:spChg chg="mod">
          <ac:chgData name="Rankhododo, Tondani" userId="8e9b2fdd-a095-4311-8272-d6a21c9a1631" providerId="ADAL" clId="{D22CA215-A9A9-4E1F-8991-16ED18CE43CF}" dt="2024-10-08T06:41:38.810" v="75" actId="1076"/>
          <ac:spMkLst>
            <pc:docMk/>
            <pc:sldMk cId="411514876" sldId="285"/>
            <ac:spMk id="14" creationId="{6C329D96-C0F3-75FE-B854-A4B322E85386}"/>
          </ac:spMkLst>
        </pc:spChg>
      </pc:sldChg>
      <pc:sldChg chg="addSp delSp modSp mod modClrScheme chgLayout">
        <pc:chgData name="Rankhododo, Tondani" userId="8e9b2fdd-a095-4311-8272-d6a21c9a1631" providerId="ADAL" clId="{D22CA215-A9A9-4E1F-8991-16ED18CE43CF}" dt="2024-10-08T06:42:18.637" v="84" actId="478"/>
        <pc:sldMkLst>
          <pc:docMk/>
          <pc:sldMk cId="4268648052" sldId="286"/>
        </pc:sldMkLst>
        <pc:spChg chg="mod ord">
          <ac:chgData name="Rankhododo, Tondani" userId="8e9b2fdd-a095-4311-8272-d6a21c9a1631" providerId="ADAL" clId="{D22CA215-A9A9-4E1F-8991-16ED18CE43CF}" dt="2024-10-08T06:42:13.976" v="83" actId="20577"/>
          <ac:spMkLst>
            <pc:docMk/>
            <pc:sldMk cId="4268648052" sldId="286"/>
            <ac:spMk id="2" creationId="{5B00A405-33F3-9EC8-D13E-1AA166EAFC70}"/>
          </ac:spMkLst>
        </pc:spChg>
        <pc:spChg chg="del mod ord">
          <ac:chgData name="Rankhododo, Tondani" userId="8e9b2fdd-a095-4311-8272-d6a21c9a1631" providerId="ADAL" clId="{D22CA215-A9A9-4E1F-8991-16ED18CE43CF}" dt="2024-10-08T06:41:57.329" v="77" actId="700"/>
          <ac:spMkLst>
            <pc:docMk/>
            <pc:sldMk cId="4268648052" sldId="286"/>
            <ac:spMk id="3" creationId="{47BEA56B-C642-7FA8-E21D-082EF276F267}"/>
          </ac:spMkLst>
        </pc:spChg>
        <pc:spChg chg="add del mod ord">
          <ac:chgData name="Rankhododo, Tondani" userId="8e9b2fdd-a095-4311-8272-d6a21c9a1631" providerId="ADAL" clId="{D22CA215-A9A9-4E1F-8991-16ED18CE43CF}" dt="2024-10-08T06:42:18.637" v="84" actId="478"/>
          <ac:spMkLst>
            <pc:docMk/>
            <pc:sldMk cId="4268648052" sldId="286"/>
            <ac:spMk id="4" creationId="{180C26F3-0D1F-CE09-482E-514CBCBC4C69}"/>
          </ac:spMkLst>
        </pc:spChg>
        <pc:spChg chg="add del mod">
          <ac:chgData name="Rankhododo, Tondani" userId="8e9b2fdd-a095-4311-8272-d6a21c9a1631" providerId="ADAL" clId="{D22CA215-A9A9-4E1F-8991-16ED18CE43CF}" dt="2024-10-08T06:42:09.410" v="80" actId="26606"/>
          <ac:spMkLst>
            <pc:docMk/>
            <pc:sldMk cId="4268648052" sldId="286"/>
            <ac:spMk id="9" creationId="{CA0A7432-9D6D-25ED-2E8C-DDCC4EFE67A2}"/>
          </ac:spMkLst>
        </pc:spChg>
      </pc:sldChg>
      <pc:sldChg chg="modSp mod modClrScheme chgLayout">
        <pc:chgData name="Rankhododo, Tondani" userId="8e9b2fdd-a095-4311-8272-d6a21c9a1631" providerId="ADAL" clId="{D22CA215-A9A9-4E1F-8991-16ED18CE43CF}" dt="2024-10-08T06:44:25.770" v="119" actId="313"/>
        <pc:sldMkLst>
          <pc:docMk/>
          <pc:sldMk cId="1266997793" sldId="287"/>
        </pc:sldMkLst>
        <pc:spChg chg="mod ord">
          <ac:chgData name="Rankhododo, Tondani" userId="8e9b2fdd-a095-4311-8272-d6a21c9a1631" providerId="ADAL" clId="{D22CA215-A9A9-4E1F-8991-16ED18CE43CF}" dt="2024-10-08T06:43:53.654" v="113" actId="700"/>
          <ac:spMkLst>
            <pc:docMk/>
            <pc:sldMk cId="1266997793" sldId="287"/>
            <ac:spMk id="2" creationId="{3F6185BB-BA7F-6717-D4F3-5127B3AE216E}"/>
          </ac:spMkLst>
        </pc:spChg>
        <pc:spChg chg="mod ord">
          <ac:chgData name="Rankhododo, Tondani" userId="8e9b2fdd-a095-4311-8272-d6a21c9a1631" providerId="ADAL" clId="{D22CA215-A9A9-4E1F-8991-16ED18CE43CF}" dt="2024-10-08T06:44:25.770" v="119" actId="313"/>
          <ac:spMkLst>
            <pc:docMk/>
            <pc:sldMk cId="1266997793" sldId="287"/>
            <ac:spMk id="3" creationId="{75EDC744-44E6-DA8C-B1D7-50468684420D}"/>
          </ac:spMkLst>
        </pc:spChg>
      </pc:sldChg>
      <pc:sldChg chg="modSp mod">
        <pc:chgData name="Rankhododo, Tondani" userId="8e9b2fdd-a095-4311-8272-d6a21c9a1631" providerId="ADAL" clId="{D22CA215-A9A9-4E1F-8991-16ED18CE43CF}" dt="2024-10-08T06:39:45.170" v="54" actId="27636"/>
        <pc:sldMkLst>
          <pc:docMk/>
          <pc:sldMk cId="810443044" sldId="288"/>
        </pc:sldMkLst>
        <pc:spChg chg="mod">
          <ac:chgData name="Rankhododo, Tondani" userId="8e9b2fdd-a095-4311-8272-d6a21c9a1631" providerId="ADAL" clId="{D22CA215-A9A9-4E1F-8991-16ED18CE43CF}" dt="2024-10-08T06:39:45.170" v="54" actId="27636"/>
          <ac:spMkLst>
            <pc:docMk/>
            <pc:sldMk cId="810443044" sldId="288"/>
            <ac:spMk id="3" creationId="{FC126D7E-1AAA-1E59-3274-276844D3948D}"/>
          </ac:spMkLst>
        </pc:spChg>
      </pc:sldChg>
      <pc:sldChg chg="modSp mod">
        <pc:chgData name="Rankhododo, Tondani" userId="8e9b2fdd-a095-4311-8272-d6a21c9a1631" providerId="ADAL" clId="{D22CA215-A9A9-4E1F-8991-16ED18CE43CF}" dt="2024-10-08T06:38:43.332" v="31" actId="27636"/>
        <pc:sldMkLst>
          <pc:docMk/>
          <pc:sldMk cId="1846183252" sldId="289"/>
        </pc:sldMkLst>
        <pc:spChg chg="mod">
          <ac:chgData name="Rankhododo, Tondani" userId="8e9b2fdd-a095-4311-8272-d6a21c9a1631" providerId="ADAL" clId="{D22CA215-A9A9-4E1F-8991-16ED18CE43CF}" dt="2024-10-08T06:38:43.332" v="31" actId="27636"/>
          <ac:spMkLst>
            <pc:docMk/>
            <pc:sldMk cId="1846183252" sldId="289"/>
            <ac:spMk id="3" creationId="{87C553C4-2C41-88D3-BA56-5835C0CCD207}"/>
          </ac:spMkLst>
        </pc:spChg>
      </pc:sldChg>
      <pc:sldChg chg="modSp mod">
        <pc:chgData name="Rankhododo, Tondani" userId="8e9b2fdd-a095-4311-8272-d6a21c9a1631" providerId="ADAL" clId="{D22CA215-A9A9-4E1F-8991-16ED18CE43CF}" dt="2024-10-08T06:42:39.106" v="88" actId="14100"/>
        <pc:sldMkLst>
          <pc:docMk/>
          <pc:sldMk cId="3370840999" sldId="290"/>
        </pc:sldMkLst>
        <pc:graphicFrameChg chg="mod">
          <ac:chgData name="Rankhododo, Tondani" userId="8e9b2fdd-a095-4311-8272-d6a21c9a1631" providerId="ADAL" clId="{D22CA215-A9A9-4E1F-8991-16ED18CE43CF}" dt="2024-10-08T06:42:31.524" v="86" actId="1076"/>
          <ac:graphicFrameMkLst>
            <pc:docMk/>
            <pc:sldMk cId="3370840999" sldId="290"/>
            <ac:graphicFrameMk id="12" creationId="{F6DF68EC-59AD-8E13-7D9F-77499B908015}"/>
          </ac:graphicFrameMkLst>
        </pc:graphicFrameChg>
        <pc:picChg chg="mod">
          <ac:chgData name="Rankhododo, Tondani" userId="8e9b2fdd-a095-4311-8272-d6a21c9a1631" providerId="ADAL" clId="{D22CA215-A9A9-4E1F-8991-16ED18CE43CF}" dt="2024-10-08T06:42:39.106" v="88" actId="14100"/>
          <ac:picMkLst>
            <pc:docMk/>
            <pc:sldMk cId="3370840999" sldId="290"/>
            <ac:picMk id="10" creationId="{D3F4C3D8-0117-B738-3BC9-1B2E3EFF9430}"/>
          </ac:picMkLst>
        </pc:picChg>
      </pc:sldChg>
      <pc:sldChg chg="modSp mod">
        <pc:chgData name="Rankhododo, Tondani" userId="8e9b2fdd-a095-4311-8272-d6a21c9a1631" providerId="ADAL" clId="{D22CA215-A9A9-4E1F-8991-16ED18CE43CF}" dt="2024-10-08T06:31:51.498" v="2"/>
        <pc:sldMkLst>
          <pc:docMk/>
          <pc:sldMk cId="549711459" sldId="293"/>
        </pc:sldMkLst>
        <pc:spChg chg="mod">
          <ac:chgData name="Rankhododo, Tondani" userId="8e9b2fdd-a095-4311-8272-d6a21c9a1631" providerId="ADAL" clId="{D22CA215-A9A9-4E1F-8991-16ED18CE43CF}" dt="2024-10-08T06:31:51.498" v="2"/>
          <ac:spMkLst>
            <pc:docMk/>
            <pc:sldMk cId="549711459" sldId="293"/>
            <ac:spMk id="7" creationId="{97EB4688-0268-E14C-846C-CDBDB86D26C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2:17:49.170"/>
    </inkml:context>
    <inkml:brush xml:id="br0">
      <inkml:brushProperty name="width" value="0.05" units="cm"/>
      <inkml:brushProperty name="height" value="0.05" units="cm"/>
    </inkml:brush>
  </inkml:definitions>
  <inkml:trace contextRef="#ctx0" brushRef="#br0">540 217 3784,'0'0'0,"-16"5"1105,2 0-377,-5 1-616,2-5-232,10-1-144,-7 0-24,14 0 288,-5 0-208,0 0 40,-1 0 95,-1 0 41,7 0 32,-7 0 0,2 0 24,0 2-24,0 0 16,0 0-8,1-2-16,-1 0 8,3 0 0,-1 0 0,-1 0 24,2 0-8,-3 0-8,5 0-8,-3-17-8,1 17-8,-1 2-8,1-2 16,0 0 16,-1 0 24,1 0-16,0 0 1,2 0-17,-2 0-9,1 0-7,-1 0 24,0 0 0,2 0-8,-2 0 17,1 0-1,-1 0-8,0 0 0,2 0-8,-2 2 32,1-2-8,-1 1 0,2-1 40,0 0-64,-2 0 0,0 2 16,1-2-24,1 2-8,0-2 16,-2 1 0,2 1 0,-2-2 24,1 0-16,1 0-8,-2 2 16,2 0-8,0-1-16,0 1 24,0-2-16,-2 2 8,2-2 16,-2 2 8,2-2-16,0 0-16,0 1-16,0 1 8,0 0 0,0 0-8,0-2 16,0 1 8,-1 1 8,1 0-16,0 0-8,0-2 8,0 1 32,0 1-24,0 0 32,0 0 24,0-2-64,0 1 24,0-1 16,0 0-16,0 2 8,0-2-32,0 0 8,0 0 8,0 2 16,0-2-24,0 0-8,0 1 48,0 1-16,0 0-32,0 0 40,0-2-32,0 1 32,0 1 16,0-2-16,0 0-40,0 0 32,0 2-16,0-2-8,0 2-32,0-2 32,0 1-8,0 1 0,0-2 16,0 0-16,0 0-8,0 0 0,0 2 8,0-2 0,0 0-8,0 0 0,0 2 8,0-2 16,0 0-16,0 1 16,0-1-24,0 2-8,0-2-8,0 0 24,0 0-24,0 0 16,0 0 24,0 0 0,0 0-24,0 0 0,0 0-8,0 0-24,0 0 112,0 2-176,0-2 112,0 2-24,0-2 16,3 0-8,-3 0-8,0 0 0,0 0-8,0 0 24,0 1 0,0-1-8,0 0 16,0 0 0,0 0-8,0 0-16,0 0 24,4 0-8,-4 0 0,0 0 24,0 0-32,0 0-8,0 0 16,0 0-8,0 0 24,0 0 0,0 0-8,0 0-40,0 0 56,3 0-16,-3 0-8,0 0 16,0 0-40,0 0 40,0 0-24,0 0 8,0 0 8,0 0-32,0 0 40,0 0-24,0 0 0,0 0 0,0 0 0,0 0 40,0 0-104,0 0 56,0 0-16,0 0 0,0 0 184,0 0-312,0 0 136,0 0 0,3 0 16,-3 0 0,4 0 0,-4 0 0,0 0 24,0 0-16,0 0-8,0 0 0,3 0 0,-3 0 8,0 0 8,0 0 16,0 0 0,0 0-80,0 0 120,0 0-40,0 0-8,0 0 0,0 0-136,0 0 264,0 0-136,0 0 8,0 0 16,0 0-232,0 0 432,0 0-200,0 0-8,0 0-8,0 0-320,4 0 608,-4 0-288,0 0-8,0 0 0,0 0-8,0 0-24,0 0 16,0 0 40,0 0-56,0 0 16,0 0 40,0 0-24,0 0-16,0 0 24,0 0 8,0 0-64,0 0 64,0 0-32,0 0 0,0 0 8,0 0-8,0 0 8,0 0 24,0 0-16,0 0 0,0 0-48,0 0 64,0 0-32,0 0 16,0 0-8,0 0-24,0 0 72,0 0-32,0 0 0,0 0-96,0 0 168,0 0-56,0 0-8,0 0-168,0 0 344,0 0-184,0 0 8,0 0-16,0 0-256,0 0 504,0 0-264,0 0 24,0 0-280,0 0 520,0 0-232,0 0 0,0 0 0,0 0-352,0 0 680,0 0-368,0 0 24,0 0-32,0 0-296,0 0 640,0 0-304,0 0-8,0 0 0,0 0-360,0 0 688,0 0-344,0 0-16,0 0 32,0 0-320,0 0 632,0 0-328,0 0 0,0 0-8,0 0 8,0 0-272,0 0 544,0 0-264,0 0 8,0 0-280,0 0 536,0 0-232,0 0-32,0 0-16,0 0 0,0 0-248,0 0 520,0 0-240,0 0-288,0 0 552,0 0-288,0 0 24,0 0-304,0 0 584,0 0-288,0 0-16,0 0 0,0 0 16,0 0 0,0 0 16,0 0-352,0 0 648,0 0-352,0 0 32,0 0-24,0 0 16,0 0 0,0 0-16,0 0-200,0 0 440,0 0-200,0 0-32,0 0 24,0 0-16,0 0-8,0 0-184,0 0 400,0 0-200,-2 0 8,2 0 8,0 0-8,0 0-24,0 0 24,0 0-16,0 0 8,0 0-16,0 0 24,0 0 0,0 0-8,0-3-16,-2 3 0,2 0 0,0 0 16,-1 0 8,-1 0-16,2 0-8,-2 0 0,2 0 16,-2 0-16,2 0 8,0 0-8,0 0 24,0 0-8,0 0 16,0 0-8,0-4 24,-1 4-32,1 0 0,-2 0 8,-1-3-24,1 3 24,2 0 0,0 0-8,-2 0 32,2 0-24,-2 0 8,2 0-16,-1 0 8,-1 0 16,0 0-40,0 0 32,2 0-16,-1 0 16,-1 0-24,0-4 40,-1 4-32,3 0 0,-2 0 8,0 0 8,0-3-40,1 3 32,1 0-8,-2 0-8,0 0 24,0 0-16,2 0 0,-1 0 0,1 0-24,-2-4 16,2 4-8,0 0 16,-2-3-8,0 3-8,2 0 24,0 0 0,0 0-8,-1-4-16,-1 4 24,2 0-32,-2 0 24,2 0 0,0-3 16,-1 3 8,1 0-8,0 0-16,-2 0 8,0 0 0,2-3-24,-2 3 8,2 0 8,-1 0 8,-1-4 8,0 4 0,2 0 16,0 0-32,-2-3 0,1 3 24,-1 0 0,0 0-16,2 0-8,0 0 24,0-4-8,-2 4-8,2 0-8,-1 0 8,-1-3 16,0 3-8,0 0-24,2 0 8,-1 0 16,-1 0 0,0 0-16,2-4 16,-2 4 0,2 0-16,0 0-16,-1 0 24,-1 0-32,0-3 8,2 3 16,-1 0-24,-1 0 40,0 0-32,2 0 16,0-4 16,-2 4-32,2 0 0,0 0 16,-1-3-8,-1 3 16,2 0 0,0 0-8,-2 0 0,0 0 0,1 0 0,-1-4-16,2 4 16,-2 0 8,2 0 0,-2 0 8,1 0 0,1 0-16,-2 0 16,0 0-8,0-3-16,2 3 8,-1 0 8,-1 0 0,2 0 8,0 0-16,-2-4 8,0 4-16,1 0 8,-1 0 8,2 0-8,-2 0 0,2 0 8,0 0-24,0 0 32,0-3-8,-2 3-24,1 0 32,-1 0-40,2 0 24,-2 0-8,1 0 0,-1-4 0,2 4 8,0 0-8,-2 0-16,2 0 16,0 0 8,-2 0-24,2-3 8,0 3 0,0 0 16,0 0 8,0 0-24,0 0 24,0 0-8,0 0-8,0-4 16,0 4-32,0 0 24,0 0-16,-1 0 32,1 0-32,-2 0 24,2 0-32,0 0 32,0 0-8,0-3-8,0 3 0,0 0 16,0 0 8,0 0-16,0 0-8,0 0 16,0 0-24,0 0-8,0 0 64,0 0-72,-2 0 32,2 0-24,0 0 24,0 0-16,0 0-16,0 0 16,0 0-16,0 0 8,0 0 40,0 0-32,0 0 8,0 0-16,0-4 24,0 4-8,0 0 0,0 0-24,0 0 32,0 0-16,4 0 8,-4 0-16,0 0 24,0 0-16,0 0 8,0 0-8,0 0 0,0 0 72,0 0-128,3 0 64,-3-3-8,0 3 16,0 0 8,0 0-16,0 0 24,4 0-8,-4 0-8,3 0-16,0-4 16,-3 4-24,0 0 8,0 0 16,0 0-8,4-3 16,-4 3 0,0 0-8,3 0-8,-3 0 0,0-4 0,4 4 16,-4 0-8,0-3 0,3 3-16,-3 0 8,0 0-8,0 0 16,4 0 0,-4-4-8,0 4-8,0 0 16,0-3-8,3 3-24,-3 0 8,4 0-16,-1-3 8,-3 3 32,4 0-8,-4 0-24,0 0 24,0-4-8,0 4 16,3 0-16,-3-3 8,0 3 0,4 0-24,-4 0 32,0-4-24,0 4-8,3-3 8,-3 3 0,0 0 24,0 0-8,0-4-8,0 4-16,4 0 0,-4 0 32,0 0-48,0 0 16,3-3 0,-3 3 8,0 0 24,0 0-56,0 0 24,4-4-49,-4 4 1,0 0 80,0 0-80,0 0-24,0-3 24,0 3 0,0 0 80,3 0-88,-3-4 8,0 4 16,4 0-8,-4 0 72,0 0-56,0 0 8,0 0-8,0 0 32,0-3-24,0 3 8,0 0-16,0 0 16,0 0 40,0-4-24,0 4-8,0 0 0,0 0-8,0 0 16,3 0-24,-3 0-16,0-3 0,0 3 64,0 0-104,0 0 8,0 0 0,0 0-32,0 0 552,0 0-968,0 0 424,0 0 8,0 0 24,0 0 952,0 0-1816,0 0 880,0-4 16,0 4 8,0 0 48,0 0-40,0 0 24,0 0 0,0 0 0,0 0 104,0 0-192,0 0 120,0 0 72,0 0-160,0 0 96,0 0-8,0 0-8,0 0 16,0 0-32,0 0 32,0 0-8,0 0-48,-2 0 72,2 0-24,-1 0-8,-1 0 8,2 0-16,-2 0 16,0 0 0,2 0 0,-1 0 16,1 0-32,-2 0 40,0 0-8,0 0 0,1 0-8,1 0-24,-2 0 32,2 0 8,-2 0 0,1 0 8,1 0-48,-2 2 48,-2-2-16,3 2 8,-3-2-8,4 0-32,-2 1 16,1-1 16,-1 2 0,0-2-16,2 0-16,-2 0 16,1 2-8,-1-2 0,0 0 0,2 0-8,-2 2 24,-1-1-16,1 1-8,-1 0 16,3-2-16,-4 0-24,1 2 32,-1-2-16,3 0-16,1 0 24,-2 1 8,0 1-8,0-2 0,1 2 0,1-2 0,-2 0 0,0 0-16,0 2 16,1-2 0,-1 1-8,2-1 8,-2 0 0,0 2-8,1-2 16,1 0-8,-2 0 0,-2 2 24,3-2-16,-1 0 0,0 2 16,2-2-24,-2 1 8,1 1 16,-1 0 16,0-2-8,2 0-32,-2 0 40,1 2 24,-3-2 0,3 0 8,1 0-72,-2 1 80,0-1-8,0 0 16,-1 2 8,3-2-96,-2 0 96,0 0 0,1 2-8,-1 0-8,2-2-80,-2 0 80,0 0-16,1 0-16,-3 1 0,4-1-48,-2 0 48,-1 2 8,1-2 8,0 2-40,1-2 32,-1 1 0,0-1-16,1 2 32,1-2-72,-2 0 40,0 0 16,0 0 1,1 0 15,-1 2 0,-2 0-24,3-2 40,-1 1-32,0-1 40,0 0 0,1 2-32,-3 0 24,4-2-88,-2 0 64,-1 2-24,1-2 32,0 0 0,2 0-72,-1 1 48,-1 1-16,0-2 0,-1 0-32,3 0 0,-2 2 16,0-2 0,1 2-24,-1-1 8,0-1 16,0 0 0,1 0-8,1 0-8,0 0-16,0 0 32,-2 2 8,2-2-24,0 0 32,0 0-40,-2 0 16,0 0 8,2 0-16,-1 0-16,-1 0 24,2 0 0,0 0-24,-2 0 16,2 0-16,-2 0 24,2 2-32,0-2 24,-1 0 8,1 0 8,0 0-32,0 0 0,0 0 0,0 0 24,-2 0-24,2 0 16,-2 0-24,0 2 32,2-2-24,0 0 24,0 0-8,0 0 8,0 0-40,0 0 48,0 0-8,0 0-8,0 0 16,0 0-48,0 0 24,0 0 32,0 0-56,0 0 40,0 0 16,0 1-56,0-1 40,0 0 8,0 0 8,0 0-24,0 0 16,0 0-8,0 0-24,-1 0-16,1 0 32,0 0-8,-2 0 8,2 0 8,0 0-8,0 0 8,0 0 0,0 0 0,0 0-32,0 0 40,0 0-24,0 0 32,0 0-40,0 0 0,0 0 0,0 0 0,0 0 48,0 0-80,0 0 24,0 0 8,0 0 40,0 0 16,0 0-56,0 0 56,0 0-88,0 0 16,0 0 8,0 0 128,0 0-176,0 0 88,0 0-8,0 0 8,0 0 16,-2 0-80,2 0 56,0 0 0,0 0-8,0 0 24,0 0-16,-2 0 0,2 0-8,-1 0 8,-1 0-32,0 0 24,2 0-8,0 0 8,0 0 32,-1 0-16,1 0-16,-2-3 16,2 3 0,0 0-8,0 0-16,0 0 8,0 0 8,-2-4-40,0 4 40,2 0-24,0 0 16,-1 0 8,1 0-24,-2-3-8,0 3 48,2 0-24,-2 0-32,2 0 8,-1-4 0,1 4 24,0 0 8,-2 0-8,2 0 16,0 0 8,0 0-24,0-3-24,0 3 32,-2 0-8,0 0-16,1 0 0,1-4 0,0 4-32,0 0 16,0 0 32,0 0-24,0 0-24,0 0 16,0 0 136,0-3-232,0 3 120,0 0-32,0-4 32,0 4 8,0 0-16,0 0 8,0 0-8,0 0 32,0 0 8,0 0-40,0 0 0,0 0 24,0-3-32,0 3 24,3 0-8,-3-3 16,0 3-8,0 0 40,0 0-80,0-4 80,0 4-56,0 0-16,0 0 40,0 0 0,0 0 24,0 0-40,0 0 8,4 0 0,-4 0-40,0 0 56,0 0-16,0 0 16,0 0-24,0 0 16,0 0 16,0 0-48,0 0 16,0 0 0,0 0 8,0 0-32,0 0-40,0 0 0,0 0-48,0 0 416,0 0-736,3 0 296,-3 0-33,0 0-103,4 0-24,-4 0-64,3 0-56,2 0-16,-5 0 440,4 0-480,1 0 40,11 0 112,-13 0 128,-3 0 200,17 0-88,-11 0-1200,-6 0 1288</inkml:trace>
  <inkml:trace contextRef="#ctx0" brushRef="#br0" timeOffset="2672">135 42 1080,'0'0'0,"-2"0"376,0 2-328,0 0 40,-1-1 24,1-1-16,-1 0-32,1 0-8,2 0-56,-2 0 40,0 0 0,1 0 0,-1 0 8,2 0-48,0 0 48,0 0 0,0 0 16,0 0 0,0 0-288,0 0 520,0 0-216,0 0-16,0 0-16,0 0-536,0 0 1016,-2 0-512,2 0-8,0 0 8,0 0-16,0 0 16,0 0 8,0 0 8,0 0-16,0 0-8,0 0 16,0 0-32,0 0 24,0 0-144,0 0 272,0 0-128,0 0 16,4 0-8,-1 0 0,-3-3 0,0 3 8,0 0-8,0 0-24,0-4 32,0 4-8,4 0-8,-4-3 24,0 3-40,3 0 32,-3 0-8,0 0 24,0 0-16,0 0-32,4 0 40,-4-4 16,0 4-16,3 0 16,-3 0-56,0 0 80,4 0 0,-4 0 40,0 0 8,0 0-128,0-3 128,0 3 16,0 0 8,0 0-8,0 0-144,0 0 152,0 0-15,0 0-25,0 0 0,0 0-625,0 0 1154,3 0-521,-3 0 24,0 0 8,0 0-152,0 0 128,0 0-8,0 0-8,0 0-8,0 0-8,0 0-8,0-4-16,0 4-56,0 0-16,0 0 16,0 0-24,0 0-8,0 0 40,0 0-40,0 0 40,0 0-8,0 0 0,0 0-72,0 0 128,0 0-64,0 0 24,0 0-48,0 0 24,0 0-16,0 0 16,0 0-112,0 0 216,0 0-128,0 0-80,0 0 200,0 0-112,0 0-16,0 0 8,0 0 8,0 0 16,0 0 32,0 0-32,0 0-112,0 0 216,0 0-136,0 0 32,0 0-24,0 0-64,0 0 128,0 0-32,0 0-48,0 0 48,0 0-64,0 0 112,0 0-96,0 0 24,0 0 0,0 0-8,0 0 40,0 0-16,0 0-40,0 0 72,0 0-24,0 0-8,0 0-72,0 0 120,0 0-48,0 0-72,0 0 120,0 0-72,0 0-24,0 0 88,0 0-40,0 0-16,0 0 24,0 0-24,0 0-48,0 0 120,0 0-72,0 0-8,0 0 8,0 0-24,0 0 56,0 0-8,0 0-8,0 0 8,0 0-32,0 0 0,0 0-16,0 0 56,0 0-40,0 0 32,0 0-40,0 0 32,0 0 0,0 0-24,0 0 48,0 0-24,0 0-24,0 0-16,0 0 40,0 0-40,0 0 40,0 0 16,0 0-8,0 0 0,0 0-48,0 0 56,0 0-56,0 0 24,0 0-8,0 0 48,0 0-56,0 0 0,0 0 72,0 0-120,0 0 56,0 0-8,0 0 0,0 0-8,0 0 24,0 0-8,0 0-8,0 0 240,0 0-424,0 0 168,0 0 32,0 0 264,4 0-504,-4-3 240,3 3-16,-3 0 24,4 0-16,-4 0 24,0 0 0,0 0-32,0 0 24,0 0-8,3 0 8,-3 0 16,3 0 8,-3 0-8,4-4-8,-4 4-8,0 0 8,0 0-16,3 0 8,-3 0 0,0 0-24,0 0 32,0 0 0,0 0 0,0 0 0,4 0-8,-4 0 16,0 0-24,3 0-8,-3 0 16,0 0 24,0 0-16,4-3-8,-4 3 8,0 0-8,0 0-16,0 0 8,0 0-8,3 0-16,-3 0 32,0 0 32,0 0 0,0 0-96,0 0 112,4 0-32,-1 0-16,-3 0 0,0 0 8,0 0-16,0 0 0,0 0 16,0 0-24,0 0 8,0 0 32,0 0-32,0 0 0,4-4 0,-4 4 8,0 0-8,0 0-32,0 0 32,0 0 64,3 0-112,-3 0 88,0 0-32,0 0 16,4 0-24,-4 0 0,0 0 8,0 0-8,0 0 16,0 0-16,3 0 32,-3 0-24,0 0-8,0 0 32,0 0 0,0 0-64,0 0 72,0 0-8,0 0-32,0 0 32,0 0-96,0 0 136,0 0-80,0 0 40,0 0-96,0 0 160,0 0-96,0 0-8,0 0 40,0 0-16,-1 0-8,1 0-24,0 0-8,0 0 16,0 0 8,0 0 8,0 0 16,0 0 0,0 0-24,0 0-16,0 0 40,0 0-32,3 0 16,-3 0 0,0 0-8,0 0 16,0 0-8,0 0 16,0 0-32,0 0 16,3 0-8,-3 0 8,0 0 16,0 0 8,0 0-40,0 0-8,0 0 56,0 0-40,0 0-8,0 0 24,0 0-16,0 0 0,0 0 32,0 0-48,4 0 48,-4 0-32,0 0 8,0 0 8,0 0-32,0 0 16,0 0 32,0 0-72,0 0 64,0 2-16,3-2 0,-3 0 0,0 0 16,0 0-32,0 0 24,0 0-24,0 0 24,0 0 0,0 0 8,0 0-24,0 0-8,0 0 16,0 2-8,4-2 16,-4 0-16,0 0 8,0 0-8,3 0 16,-3 0-16,0 0 32,0 0-24,0 0 8,0 0-16,0 0 24,0 0 0,0 0-48,0 0 48,0 2 0,0-1-32,0-1 8,4 2 16,-4-2-16,0 0 16,0 0 0,0 0-8,0 0 16,0 0 8,0 0-40,3 0 16,-3 0-8,0 0-16,0 0 24,0 0 16,0 0-8,0 0-16,0 0-8,0 0 40,0 0-40,0 0 0,0 0 8,0 0 24,0 0-40,0 2 16,4-2 8,-4 0 8,0 0-8,0 0 8,0 0 0,3 0 0,-3 0-8,0 0 8,0 0-16,0 0 16,0 0-24,0 0 24,0 0-8,0 0 8,0 0 0,0 0 0,0 0-32,0 0 56,0 0-40,0 0 16,0 0-40,0 0 56,0 0-16,0 0 0,0 0-48,0 0 88,0 0-32,0 0-24,0 0-48,4 0 144,-4 0-64,0 2-24,0-2 8,0 0-8,0 0-16,0 0 24,0 0 0,0 0-16,0 0 16,0 0-8,0 0 16,0 0-32,0 0 24,0 0 0,0 0-24,0 0 24,0 0-40,0 0 56,0 0-72,0 0 40,0 0-8,0 0 56,0 0-16,0 0 8,0 0-40,3 0 8,-3 0 16,0 0-40,0 0 40,0 0-24,0 0-8,0 0 40,0 0-24,0 0 24,0 0-16,0-4 0,0 4 0,0 0-8,0 0 16,0 0 24,0 0-8,0 0-8,0 0-136,0 0 216,0 0-120,0 0 8,0 0-72,0 0 184,0 0-88,0 0-24,0 0-104,0 0 208,0 0-104,0 0-80,0 0 192,0 0-96,0 0-16,0 0-96,0 0 192,0 0-96,0 0-72,0 0 152,0 0-56,0 0-104,0 0 152,0 0-72,0 0-48,0 0 128,0 0-56,0 0-8,0 0-104,0 0 168,0 0-88,0 0 48,0 0-40,0 0 32,0 0 0,0 0-152,0 0 248,0 0-128,0 0-104,0 0 216,0 0-88,0 0-136,0 0 256,0 0-120,0 0 0,0 0-184,0 0 328,0 0-136,0 0-208,0 0 376,0 0-168,0 0-40,0 0-184,0 0 424,0 0-200,0 0-16,0 0-264,0 0 520,0 0-288,0 0 0,0 0 0,0 0-168,0 0 408,0 0-208,0 0 16,0 0-272,0 0 480,0 0-264,0 0-16,0 0-104,0 0 312,0 0-184,0 0 16,0 0 16,0 0-144,0 0 256,0 0-128,0 0 0,0 0-96,4 0 216,-4 0-128,0 0 8,0 0 16,0 0-8,0 0-32,0 0 16,0 0-8,0 0 96,0 0-136,-2 0 56,2 0-16,0 0 24,0 0-16,0 0 8,0 0 0,0 0 40,0 0-72,0 0 16,0 0 8,0 0-16,0 0 144,0 0-232,0 0 128,0-3 0,0 3-16,0 0 8,4 0-16,-4 0-16,0 0 0,0 0 16,0 0 8,3 0-16,-3-4-8,0 4-8,0 0 40,0 0-56,3 0 8,-3 0 0,0 0-16,0 0 64,4 0-48,-4-3 0,0 3 8,3 0 8,-3 0 32,0 0-32,0 0-8,4-4-8,-4 4 16,0 0 32,0 0-32,3 0 8,-3-3 8,0 3-16,0 0 32,0 0-24,4 0 32,-4-4 0,0 4-8,3 0-8,1 0 8,-4 0-16,0 0 16,0 0 16,0 0-8,0 0 8,0 0 0,0 0-72,0 0 120,0 0-48,0 0-16,0 0-80,0 0 160,0 0-72,0 0-16,0 0 24,0 0-112,0 0 208,0 0-104,0 0 0,0 0 8,0 0-160,0 0 280,0 0-120,0 0 0,0 0 0,0 0-200,0 0 400,0 0-192,0 0-8,0 0 8,0 0-304,0 0 576,0 0-288,0 0 0,0 0 8,0 0-344,0 0 648,0 0-312,0 0 0,-2 0-16,2 0 8,0 0 8,-2 0-8,2 0 32,0 0-24,0 0-8,0 0 24,0 0 8,0 0-24,0 0 32,-1 0 0,1 0-32,-2 0 16,0 0 0,2 0-24,-2 0 16,1 0 16,1 0-16,-2 0 8,2 0-24,0 0 24,0 0-8,0 0 24,0 0-32,0 0-96,0 0 184,-2 0-80,2 0-24,0 0 24,0 0-16,-2 0 8,1 0 8,-1 0-16,2 0 0,-2 0-8,2 0-8,0 0 16,-2 0-16,1 0 0,1 0 0,0 0 48,0 0-32,0 0 16,-2 0-24,2 0 24,-2 0-32,2 0 16,0 0 8,0 0 16,-1 0-8,-1 0-16,2 0 0,-2 0-16,2 0 32,-2 2 8,2-2-32,-1 0 8,1 0-16,0 0-8,0 0 32,-2 0-8,0 0-24,0 0 32,2 0-8,-1 0-8,1 0-16,0 0 32,-2 0-32,2 0 24,0 0-32,0 0 8,0 0-16,0 2-8,0-2 48,0 0-56,-2 0-8,0 0-32,2 0 8,0 0 88,0 0-88,0 0-48,0 0-24,0 0-32,0 0 768,0 0-1441,0 0 537,0 0-72,0 0-64,0 0 2521,0 0-4570,0 0 2017,0 0 56,4 0 120,-4 0 104,3 0 152,1 0 48,-1-4-1368,-3 4 1384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7:35.761"/>
    </inkml:context>
    <inkml:brush xml:id="br0">
      <inkml:brushProperty name="width" value="0.05002" units="cm"/>
      <inkml:brushProperty name="height" value="0.05002" units="cm"/>
    </inkml:brush>
  </inkml:definitions>
  <inkml:trace contextRef="#ctx0" brushRef="#br0">1269 142 1848,'0'0'0,"0"0"0,-2 0 16,1-4-16,1 1 8,0 3 8,0 0-16,0-4 0,0 1-8,0 3 0,0 0 8,0 0 8,0-4-32,0 1 16,0 0 0,0 3 8,-2 0-8,2-4 16,-2 4 0,2 0-8,0-3 24,-1 3-16,1-4-8,0 4-8,0 0 8,0-3-16,-2 3 24,0-4 0,0 1-8,1 3 8,-1 0 8,2-3-8,-2 3 8,2 0-16,-1 0 8,-1-4-8,0 4 32,0 0-8,2 0-24,0-3 48,0 3 0,-1 0-24,1-4 0,0 4-24,0 0 16,0-3-8,0 3 16,-2 0-8,2 0-16,0-4 16,0 4 0,0-3-24,0 3 16,0 0-8,-2-4-16,0 1 16,2 0 8,0 3-8,0 0 24,0-4-24,0 1 8,0 3-8,-1-4 8,1 1 24,-2 3 16,0-4-24,2 4-24,0 0 56,-1 0 0,-1 0 8,2 0-8,0 0-56,0-3 88,-2-1-8,0 4 0,2-3 24,0 3-104,-1 0 80,-1 0 8,0 0 0,-1 0 0,3 0-88,-2 0 80,0 0 8,1 0-24,-1 0 8,2 0-72,-2 0 48,2 0-16,0-3 8,-2 3-16,2 0-24,0 0 40,-1 0-24,-1-4 8,0 4 0,2 0-24,-3 0 24,1 0 0,0 0-24,-1 0 48,3 0-48,-2 0 24,-1 0 0,1 0 48,0 0-64,2 0-8,-1-3 32,1 3 24,-4-4-40,2 4 40,2 0-56,-3 0 72,1 0 0,1 0-32,-1 0 0,2 0-40,-4 0 40,1-3-8,1 3 32,1 0-16,1 0-48,-4 0 24,1 0 1,-1-4 23,2 4-8,2 0-40,-1 0 48,-3 0-24,3-3 16,-3 3-8,4 0-32,-3 0 32,1-4 32,-3 4-48,0 0 24,1 0-16,4 0-24,-5 0 16,2 0-8,1 0-24,-3 0 32,5 0-16,-4 0 24,-1 0 8,0 0 16,0 0-48,5 0 0,-5 0 8,1 0-8,-1-3-24,0 3 40,5 0-16,-5 0-8,0 0-16,-1 0 0,1 0-16,5 0 40,-5 0-48,-9 0 24,13 0 8,-5 0-24,6 0 40,-5 0-32,0 0 0,-9-3 32,11 3-16,3 0 16,-5 0-16,-1 0-16,0 0 0,-8 0 8,14 0 24,-4 0-8,-1 0 16,0 0 8,-2 0 0,7 0-16,-5 0-8,-2 0 0,-7 0 8,13 0-8,1 0 8,-6 0 24,0 0-32,-1 0 0,-7 0 8,10 0 0,-2 0-8,-1 0 0,-9 0 32,16 0-24,-3 0-8,-4 0-8,-7 0 32,11 0-40,3 0 24,-14 1-32,10 1 8,-2 0-8,-8-1 16,14-1 16,-5 2 0,-9-2-16,9 2 7,-9 0-7,9-1-16,-2 1 16,-9 0-24,11-1 0,5-1 40,-7 2 0,-8 0-40,10 0 32,-11 1-48,16-3 56,-5 4-40,-11-3 16,11 3 16,-8-1-16,13-3 24,-6 2-40,-11 1 16,12 1-40,-11-3 32,16-1 32,-6 2-16,-10 0 16,11 1 0,-12-1 32,17-2-32,-5 4 8,-9-1-24,9-1 48,-11-1-48,16-1 16,-5 2-8,-9 2 24,9-1-16,-10 0 24,15-3-24,-6 4 8,-9-2 0,10 3-16,-2-3-16,-9 1 40,11 0-8,-10 1 0,9-1 0,6-3-8,-15 4-8,10-1 8,-9-1 16,7 1 0,7-3-16,-15 2 24,8 1 0,-7 1-24,9-1 8,5-3-8,-16 6 16,11-3 0,-10 0 8,10 1-16,5-4-8,-14 5 16,7-2 8,-9 3-24,11-1 0,5-5 0,-14 3 24,8 2-24,-8-1 32,9 1-8,5-5-24,-16 3-8,11 3 40,-9-3-24,11 1 8,3-4-16,-7 3 16,0 2 8,0 0 0,0 0-16,7-5-8,-14 4 8,11-1-16,-2-1 8,-9 3 32,14-5-32,-3 4 41,-3-1-17,-7 1 16,11-1-16,2-3-24,-4 3 32,-1 1 32,0-1-16,0 3 0,2-3 24,3-3-72,-4 3 24,1-1 48,-1 3-24,2-1-8,2-4-40,-3 3 56,0 2-40,1-1-8,0-1 16,2-3-24,-2 4 24,1 1 8,-1-3-8,2 3 16,0-5-40,0 3 16,-2 2-16,2-1 24,0-4-24,0 3 16,0 1 8,0-1-8,0 1-16,0-1-8,0-3 8,0 3-16,0-1 0,0 2 0,4 1-8,-4-5 24,3 3-24,-3 2 8,4-1 0,-1 1 8,-3-5 8,3 3 0,1 1-16,-4-2 0,3 1-8,-3-3 24,4 5-32,-1-1 16,1-1 0,-1 1 16,2-1 16,-1 2-32,-1-3 16,11 3 0,-14-5 0,0 2-24,5 1 24,0 1-16,-1 1-8,-4-5 24,5 3 8,-2-1 0,3 1 8,-3-1-8,-3-2-8,5 2 16,0 3-8,0-2 16,11 1 0,-13-2-24,3 1 16,-1-1-16,10 1 8,-15-3-8,4 4 16,1-3-24,10 3 24,-11-2-16,1 1 16,9 0 16,-11 1 8,2-1 16,-5-3-56,5 2 24,11 2-8,-13 1 0,11-2-32,-14-3 16,4 4-8,1 1 8,9-2 0,-11-1 16,-3-2-16,5 3 48,9 1-32,-11 1 16,1-3-8,-4-2-24,5 3 8,9-1 32,-11 0-16,2-1 24,-5-1-48,16 5 16,-13-3 32,2 2-8,9-3-8,-14-1-32,4 4 72,9-3-16,-9 1-16,1 0 24,11-2 8,-13 0-32,13 2 0,-13-2-16,12 0-40,-9 0 16,9 1 8,1-1-16,-11 2-8,14-2 24,-14 0-32,12 0 8,-17 0 16,5 0-8,14 0-16,-14 0 16,14 0 24,-19 0-16,5 0 0,13 0-16,-5 0 24,-7 0-24,-6 0 16,17 0 16,-12 0 8,14 0-16,-14 0 0,-5 0-8,17 0 8,-11 0 0,9 0-8,-12 0 16,-3 0-16,18 0 8,-15 0 0,13 0 0,-11 0 16,-5 0-24,5 0 32,10 0 8,-11 2 0,11 0 16,-15-2-56,4 1 24,10 1 24,-11 0 8,2-2-24,0 1 64,-5-1-96,6 0 48,7 0 0,-13 2 8,14-2-56,-14 0 0,4 0 16,9 0 16,-8 0-16,9 0 0,-14 0-16,4 0 24,1 0 0,10 0-8,-9 0 0,-1 0 0,12 0-16,-14 0 24,2 0 8,11 0-32,-13 0 24,11 0-8,-10 0-8,-4 0-8,13-3 8,-9 3-16,10 0 0,-9 0 8,-5 0 0,14 0 0,-11 0 0,2 0-8,9-4-8,-14 4 16,3 0 16,3 0-8,7 0 16,-9 0-24,-4 0 0,5 0-8,0 0 8,11-3 0,-13 3 16,-3 0-16,5 0 24,0 0-24,9 0 24,-10 0-8,-4 0-16,3 0-8,0 0 40,3 0-48,-1 0 16,-5 0 0,3 0 24,2 0-24,1 0 24,-1 0 0,-5 0-24,14-4-8,-14 4 32,5 0-24,0-3-16,-5 3 16,5 0 24,0 0-40,0-4 16,1 4-16,-6 0 16,5-3 0,0 0-8,0 3 0,-2-4-8,3 4 16,-3-3-16,2 3 16,-1-4 32,-4 4-32,5 0-24,-2-3 40,1 3-8,1 0 0,-5 0-8,5-4 24,-1 1-32,-1 0-8,0-1 16,-3 4 0,4 0-8,-4-3 8,5 3 16,-2 0-24,-3 0 8,0-4-8,4 1 16,-1 3-48,1-4 24,-4 4 16,5 0 8,-2-3-32,1-1 24,-1 4-24,-3 0 24,4-3-16,-1 3-8,1-3 32,-1 3-8,-3 0 0,0-4 16,3 1 0,1-1-40,-1 4 32,-3 0-8,4-3-16,-1 3 32,-3-4-32,4 1 16,-4 3 0,3 0 8,1-4-32,-1 1 56,-3 3-24,0 0-8,3-3 0,-3-1 0,4 4-16,-1-3 24,1 3 0,-1-4-16,1 1-8,-4 3 16,0-4-16,3 1 16,1-1-24,-4 1 16,0 3 8,3 0-16,0-3-16,-3-1 24,4 1-8,-4 3 16,0-4-8,0 1-8,3-1 16,1 4 0,-4 0 0,3-3-8,1-1 8,-4 1-32,0 3-8,0 0 40,5-3-24,-2 3-16,-3-4 16,4 1 0,-4 3 24,0-4-24,0 1 8,3-1-16,1 1-8,-4-1 32,0 4 8,3 0-16,1-3 8,-1 3 0,-3-3-8,0 3 16,3-4-16,1 1 0,-4-1 32,3 1-16,-3 3 0,0-4 8,4 1 8,-4-1-24,3 1 8,-3 3 0,0 0 8,0-3-16,0-1 8,4 4 0,-4 0 0,0-3-16,0 3 24,3-4 0,-3 1-16,0 3 8,0-4-8,0 1 8,0 3 24,0 0-24,0-4 8,0 4-16,0 0 0,-2 0-24,1-3 16,1 0 0,0 3-24,0-4 32,0 4 8,-2-3-40,0 3-16,0-4 32,1 4-8,-1-3-24,0 3 0,1 0 0,-1-4 0,2 4 56,-4-3-48,3-1-16,-1 4 0,-1-3-16,1 3 40,0-3 24,0-1 0,-3 1 8,5 3 8,-3-4-24,1 4 16,-3-3-8,3-1 0,-1 4 32,-1-3-32,3-1 8,-1 1-16,2 3 24,-4-3-24,1 3 24,-1-4-16,1 4 32,1-3-40,-1 3 8,1-4 32,-1 1 0,3 3-16,-5-4 16,1 4-32,1-3 8,-3-1 0,6 4 8,-1 0 0,-3 0 24,3 0-16,-1-3-16,2 3 8,-5 0 8,1-3-16,1-1 24,-2 4-32,5 0 16,-4-3 0,2 3 0,-3 0-24,2-4 40,3 4-16,-5 0 0,1 0-16,1-3 0,-2 3-48,5 0 64,-4 0-48,1-4 24,-2 4 8,1 0 24,1-3-8,-1 3 0,-1 0-16,0-4 0,2 1 16,-3 3-8,3-3 16,-1 3 16,4 0-24,-5 0 0,2-4 16,-1 4-16,3 0 0,1 0 0,-2-3 8,0-1 0,-1 4 0,-1 0 0,4 0-8,-1-3-8,-3 3 8,2 0 16,-1-4-24,3 4 8,-3 0 16,1 0-32,0-3 16,0 3 8,2 0-8,-1-4 0,-3 4 16,1 0-24,1 0 8,2 0 0,-2 0 0,1-3 0,-1 3 8,0-3-24,2 3 16,-3 0 16,1 0 8,-1 0-40,1-4 40,2 4-24,-2 0-8,0 0-8,1 0 56,-1-3-56,2 3 16,-2 0 16,1 0-32,-1-4-8,0 4 24,0-3-16,2 3 16,-1 0-8,-3 0 0,1-4-16,1 4-8,2 0 32,-2-3-16,1 3-16,-1 0 32,0-4-24,2 4 0,-2 0 40,1-3-48,-1 3 56,2 0-24,-2-3 0,1 3-48,-3-4 56,1 1-24,3 3 16,-4 0-16,2-4 24,1 4 0,-1 0-8,2 0 0,-2 0 24,1-3-8,-1 3-32,0-4 16,2 4 0,-2 0-32,-1 0 8,1 0 8,-1 0-8,1-3-8,0 3-16,-1 0-40,0-3 16,3 3 72,-4 0-80,2 0-56,1 0-8,-1-4-41,2 4 185,-2 0-216,0 0 0,-3 0-8,4-3 32,1 3 192,-4-4-224,1 4 16,-1-3-16,1-1-24,-2 4 40,3-3-8,-2-1 40,1 1 40,0 0 24,-1-1 64,2 1 32,1-1-24,1 4 40,-4-3-16,3-2-8,-5-1-8,-1 1-432,7 5 464,-6-5-1376,6 5 1376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7:52.649"/>
    </inkml:context>
    <inkml:brush xml:id="br0">
      <inkml:brushProperty name="width" value="0.05002" units="cm"/>
      <inkml:brushProperty name="height" value="0.05002" units="cm"/>
    </inkml:brush>
  </inkml:definitions>
  <inkml:trace contextRef="#ctx0" brushRef="#br0">746 109 1872,'0'0'0,"0"0"0,-2 0 16,2 0-40,0 0 8,-1 0 16,-1 0-16,2 2 40,-2-2-8,1 0-24,1 0 8,-2 0 0,2 0-8,0 0 8,-2 0 0,0 0-8,1 0 8,-1 0-8,2 0 8,0 0-8,-2 0 16,1 0 8,1 0-16,-2 0 16,0 0-8,2-4-8,0 4 0,0 0-8,-2 0 0,1 0 16,-1-3-16,2 3 8,-2 0 16,0 0-16,1 0 0,-1 0 0,0 0 0,1 0 0,-1 0 16,2 0-16,-2 0 16,0 0-8,2 0-8,-1 0 0,1 0-16,0 0 16,-2 0 8,2 0 0,-2 0-8,2 0 0,0 0-8,0 0 16,0 0-16,-1 0 16,1 0-8,0 0 8,0 0-16,-2 0 8,2 0 0,-2 0 0,0 0-8,1 0 24,1 0-24,0 0 8,-2 0 0,2 0 16,0 0-24,0 0 16,0 0-8,0 0 8,-2 0-8,0 0 8,2 0 16,0 0 0,0 0-8,-1 0-8,-1 0-8,2 0 0,-3 0 0,1 0 0,2 0 8,-2 0-8,2 0 0,-2-4-8,1 4 24,1 0 0,0 0 8,0 0-24,-2 0 8,2 0 8,-2 0-8,1 0 8,1 0-16,-2 0 32,0 0-24,0-3 16,1 3-16,1 0-8,-2 0 16,-2 0 0,3 0 8,-1 0 8,2 0-32,-2 0 16,2 0 24,-1 0-24,-1 0 24,2 0-40,-2 0 48,0 0-16,-1 0 0,0 0-16,3 0-16,-2 0 24,-2 0-24,3 0 16,-1 0 0,2 0-16,-2-4 8,0 4 16,1 0-16,-1 0 8,2 0-16,-2 0 8,1 0 16,-1-3-16,0 3 8,0-4-8,2 4-8,-1-3 8,-3 3 16,3 0 8,-3 0-8,4 0-24,-2 0 48,-1-3-16,1 3 8,1-4 0,1 4-40,-4 0 48,2 0 8,1-3-24,-1 3 16,2 0-48,-2-4 24,0 4 8,-1 0 8,1-3-24,2 3-16,-3 0 24,1-4-8,0 1 8,1 3 8,1 0-32,-2-3 32,0 3-16,1 0 8,1-4 0,-2 4 8,-2 0 0,1-3-16,-1 3 16,4 0-32,-3-4 32,1 4-8,1-3 0,-3 3 8,2 0 16,-1 0 8,1 0 8,1-4-8,-1 4-8,0 0 24,0-3-8,1 3 0,-3 0-24,1 0-8,-1-4-8,1 4 0,1-3 32,0 3-32,-1 0 16,1 0-16,2 0-24,-3 0 0,1-3 48,0 3 0,1 0-16,1 0-32,-2 0 48,0 0-32,0 0 8,-3-4 24,2 4-40,-1 0-8,1 0 17,-2 0-25,5 0 8,-2 0 24,-1-3-8,-1 3 16,2 0 0,2 0-32,-5 0 48,4 0 8,-5 0-8,5 0-16,1 0-32,-4 0 64,3 0-8,-1 0 8,-2 0 24,4 0-88,-3 0 88,-2 0-8,1-4-8,3 4 32,1 0-104,-2 0 40,0 0 16,0-3 0,1 3-24,1 0-32,-4 0 40,1 0-8,-2 0-24,0 0-16,5 0 8,-6 0-8,3 0-8,1-4 8,-1 4 24,1 0 0,-3 0 0,3 0-24,0-3 24,2 3-16,-1 0-16,-1-4 24,0 4 0,1 0-40,-3 0 32,-1 0-32,3 0 16,-1 0 16,3 0 0,-2 0-8,-1 0 16,-3 0-8,5 0-32,1 0 32,-4 0-8,1 0-32,1 0 32,0 0 0,2 0 8,-3 0 0,1 0-24,-1 0-16,-1 0 16,4 0 24,-3 0-16,-1 0 8,3 2 0,-4-2 8,5 0 0,-2 2 8,-2-2-8,3 2 8,-1-1 0,2-1-8,-2 0-16,0 2 24,-1 0-8,0-1 8,3-1-8,-4 0 40,2 2-32,-1-2-16,1 2-8,-3 0 0,3-1 8,-1 1 32,1 0-24,0 0 0,2-2 0,-1 1 8,-1 1-16,-1-2 16,1 2 0,2-2-8,-5 0 24,0 1 8,3 1-24,-3 0 48,5-2-56,-6 2 16,5-1 8,-1 1 0,-1 1-16,3-3-8,-4 2 24,-1 0-32,2 0 16,-1-1-16,4-1 8,-2 2 16,-1 0-16,-2 0 8,1-1-8,4-1 0,-3 2 16,-2 0-32,0-1 8,-1 1-16,6-2 24,-3 2-24,1 0 40,1-1-16,-3 1-8,4-2 8,-3 3-8,-1 1-8,1-2-8,-1-1 32,4-1-8,-3 4-24,-2-3 16,0 3-16,1-1 16,4-3 8,-5 2-8,1 2 8,-1-3 24,0 3-40,5-4 16,-5 3 16,2-1-24,-1 1-8,1 1 24,-1-1 0,-1-1 0,2 1-24,-1 1 8,4-4 8,-5 3-24,2 1 16,-1-1 8,-1-1 8,5-2-8,-2 3-8,-1 1 8,-1-1 48,1 1-56,3-4 8,-2 3 0,-1-1-8,1 1-32,0 1 48,2-4-8,-3 3 32,-1 2-16,3-3-16,-3 1 16,4-3-16,-3 2-16,1 2 24,0-1 0,1 1-16,1-4 8,-2 3 0,-2 0-8,3-1 24,-1 2 8,2-4-24,-2 3-24,1 0 8,-1 3-24,0-3 0,2-3 40,-2 4-8,2-1-8,-1-1 16,1 1-24,0-3 24,0 4-32,0-1 40,0 0-16,0-1-32,0-2 40,0 4-8,0-1-24,0 1 0,0-3 48,0-1-16,0 5-24,0-3-16,0 2 24,0-1-16,0-3 32,0 2 0,0 1-16,0 1 0,0-1 0,0-3 16,0 4-24,0-3 16,0 3-8,3 1 8,1-3 16,-4 1-24,3-1 16,-3 1-8,0-3 8,0 4-16,0-1 16,0 0 8,3-1-24,-3-2 16,4 2 8,-4 0-8,3 1 0,-3 1 48,4-3-32,-1 4 0,-3-1 16,4-2-48,-4 1 24,0 0-8,0 1 16,0-1-16,0-3 0,3 4 16,-3-1 0,0 1-40,4-3 40,-4-1-16,3 4 0,-3-2 0,3 1 8,-3-1-8,4 1-24,-4-3 24,0 4 8,0-3 0,3 3-24,-3-1 8,0-3 8,0 2-16,0 1 0,4 1 24,-4-1 32,0-3-40,0 2 16,0 1 0,3-1-8,-3 0-24,0-2 16,4 3-8,-4 1 8,0-1 0,3 1-8,-3-4 8,0 1 8,4 3-8,-4-1 8,3 1-16,-3-4 8,0 1-16,3 1 8,1 0 0,-4 0 24,0-2-16,3 1 16,-3 3-8,4-2 0,-1 1-16,-3-3 8,4 3 0,-4-1 8,3 0-8,-3 0 8,0-2-8,4 1-16,-1 3 0,0-3 8,1 3-16,-4-4 24,0 2 0,3-1 0,1 1 16,1 0 8,-5-2-24,3 1 16,1 1-24,-1 2 8,-3-3 8,4 3-32,-1-2 48,-3-1-32,4 1 8,-4 0 8,3-1-32,0 1 24,1 0 8,-1 0 0,-3-1 24,4 1-32,-1 0 24,-3-2-24,4 3 16,-1-1-16,-3 1 40,0-1-32,0-2-8,0 2 8,4 0-8,-1 1-8,-3-1-8,0-2 16,3 1 16,1 1-8,-1 0-8,1 0 0,-4-2 0,3 3 0,-3-1 16,4-1 16,-1 1-8,-3 0-8,4 0-16,-1-1 8,-3 1-8,0-2 0,3 0 0,1 0 8,-1 2-24,1-2 16,-4 0 0,5 2 16,-2-2-32,1 0 16,-1 0-8,-3 0 8,5 0-16,-1 0 24,-1 0-24,1 0 16,-4 0 0,3 0 0,1 0-8,-1 0 24,1 0-24,-4 0 8,3 0 0,0 0 8,3 0-16,-1 0 24,0 0 8,0 0-32,-1 0-8,-1 0 0,-3 0 16,3 0 8,1 0 24,-1 0-16,1 0-16,-4 0 0,3 0 8,2 0 16,1 0 16,-6 0-40,3 0 16,2 1 0,-1 1-8,-1-2-8,-3 0 0,5 2 16,-1-2 0,-1 1 0,1-1 8,-4 0-24,3 0 8,0 0 8,1 0-8,-1 0-8,-3 0 0,4 0 16,-1 0-8,2 0 16,1 0-24,-6 0 0,5 0 8,8 0-16,-13 0 0,4 0-8,-1 0 24,-3 0-8,4 0 0,-1 0 8,1 0 24,1-3-24,-5 3-8,3 0 8,2 0 8,1-3-16,-1 3-8,-5 0 8,5 0 0,0 0-8,0 0 16,0-4-8,-5 4 0,6 0-8,-1 0 16,0 0-16,-2 0 32,-3 0-24,6 0 32,-1 0-8,0 0-8,0 0-24,-5 0 8,5 0-8,0 0 32,1 0-8,-1 0 0,-5 0-16,13 0 16,-13 0-24,4 0 16,1 0 16,-5 0-24,5 0 8,-1 0 0,1 0-8,-2 0-16,-3 0 16,4 0 8,1 0 16,0 0-32,0 0 24,-5 0-16,5 0 8,1 0-16,-1 0 24,0 0-8,-5 0-8,5 0-8,0 0 16,-1 0-8,1 0 0,-5 0 0,5-3-8,0 3 0,0 0 8,0 0 0,-5 0 0,6 0 16,-1-4-16,0 4 0,9 0-8,-14 0 8,3 0-8,1 0 24,1 0-32,0 0 16,-5 0 0,14-3-16,-11 3-8,2-4 32,1 4 0,-6 0-8,5 0 40,0-3-40,0 3-16,0 0 24,-5 0-8,14 0-8,-14-4 8,5 4 24,0-3-40,-5 3 16,5 0 8,1 0 16,-1-3-32,0-1 24,-5 4-16,14 0-16,-11-3-8,2-1 24,-1 1-8,-4 3 8,3 0 16,2-4 8,1 1-32,7-1 16,-13 4-8,4-3-24,1 0 0,-2-1 40,3 1-32,-6 3 16,13 0 8,-9-4-16,1-1 0,0 2 16,-5 3-8,4 0 0,1-4 24,0 1-24,0-1 8,-5 4-8,3 0-8,1-3 32,1-1-24,0 1 8,-1 3 40,-1-3-56,1 3 8,-4-4 32,0 4-32,3-3-16,0-1 32,1 4 0,-1-3-24,-3-1 16,4 4-32,-1-3 32,1 3-24,-4 0 16,5-4 32,0 1-24,-2 0-24,-3-1 0,4 1-24,-1-1 32,1 1 0,-1-1-16,-3 4 24,4-3-24,-1 3 16,1-5-8,-1 1 8,-3 4 8,0-3-16,5 3 0,0-4 8,-1 1 16,-4 3-8,3 0 8,2-4-16,-1 4-8,-1-3 0,1 3-16,-4 0 32,0-3 16,3 3-24,-3-4 16,4 4 8,-4 0-16,3 0-16,-3-3 24,3 3 0,-3-4 0,0 4-8,4 0 16,-4-3-16,3 3 8,-3 0-8,4-4 8,-4 4-16,0 0 16,0 0-8,3-3 8,-3 3 0,4-4 8,-4 4-16,3-3-24,-3 3 32,4-3-32,-4 3 8,0 0 16,0-4 8,0 4-48,3-3 64,-3 3-16,0-4-8,0 4 40,0-3-56,3 3 0,-3 0 16,0 0 16,0-4-32,0 1 8,0 3 32,0 0-24,4-4-8,-4 4-8,0-3 32,0 0-56,0 3 40,3 0-8,-3-4 16,0 1-40,0-1 32,0 1-24,0 3 8,4-4 16,-4 4 24,0 0-24,0-3 8,0 0-16,0 3 16,0-4-16,0 4 24,0-3 16,0-1-16,0 4 0,0-3-8,0-1-8,0 4-8,0-3 24,0 3-16,0 0 8,0-4 0,0 4 24,0-3-32,0 3 0,0-3-16,0 3 0,0-4-8,0 1-16,0 3 40,-2-4-24,2 1 8,0-2 0,0 5 16,0-4 8,0 1-40,0 3 8,0-4 16,0 4 8,0-3-24,-2 3 8,2-4 24,0 4-24,0 0 16,-1 0-8,1-3 24,-2-1-32,2 4 32,0 0-16,-2-3 0,2 3 8,-2 0-8,2 0 0,-1-3 16,-1 3 8,0 0-16,1 0-16,1 0 8,-2-4-16,0 4 16,0 0-24,1 0 32,1 0-8,-2 0-8,0 0-24,1 0 32,-1-3-16,2 3 16,-2 0-16,0 0 0,1-4-8,-1 4 16,2 0 8,-2 0-8,0-3 16,1 3 8,-1 0-8,2 0-8,-2-4 0,1 4 16,-3 0-24,1-3-24,3 3 32,-5 0 16,1 0-16,1-4 8,1 4-16,2 0 8,-2-3 0,-1 3 0,-1-3 8,3 3 40,1 0-48,-4-4 24,1 4-8,-1-3 16,1 3-32,3 0 0,-4 0-8,1-4 8,1 4 40,-3-3-24,5 3-16,-3 0 24,-1 0 0,1-4-24,-1 1 32,4 3-32,-3-4 16,1 1 24,-1 3-24,1 0-8,-1 0-8,3 0 0,-2-3-8,0-1 32,-1 4-32,-1-3 16,4 3-8,-3 0-16,-1-4 0,3 1-8,-1 3 16,-2-4-16,3 1-24,-1-1 40,-1 1-24,3 3 32,-2 0 0,0-3 0,0-1-16,1 1 16,1 3 0,-4-4-32,2 1 16,1-1 8,-3 4-8,4 0 16,-1-3 8,-1-1-16,0 4 8,0-3 8,2 3-8,-1 0 0,-1 0 16,-1-3 0,1 3-24,2 0 8,-4-4 16,3 4 0,-3 0-8,1 0 0,-1 0-8,1 0 0,1 0 16,-1 0 24,3 0-40,-2 0 24,0-3 8,-1 3 16,1 0-24,2 0-24,-2-4 16,-1 4 8,-1 0-40,1 0 32,-2 0-16,1-3 0,3 3 16,-3 0-16,4 0 0,-1 0 24,-3 0-16,2-4-16,-1 4 16,3 0-8,-2-3 24,1 3-24,-1-3 24,0 3-24,2 0 0,-2 0-8,1-4 8,-1 4-8,0-3 8,2 3 0,-3 0-24,-1-4 32,3 4-16,-1 0 16,0-3 0,0 3-8,1-4 8,-1 4 0,2 0-8,-2-3-8,1 3 0,-1 0-8,0-4 16,2 4 0,-2 0-16,1 0 24,-1 0 24,0-3-32,2 3 0,-2 0 32,1 0-32,-1 0-8,2 0 24,0 0-16,0 0-8,-2 0 0,1 0 8,-1-3 0,2 3 0,-2 0 8,0 0-8,1 0 0,-3 0-8,4 0 8,-1-4-32,-1 4 40,-2 0 8,3 0-8,1 0-8,-4 0 16,2 0-16,1 0-24,-4 0 8,5 0 16,-2 0-8,-2 0-8,1 0 8,0 0-8,3 0 16,-4 0-16,2 0-8,1 0 0,-3 0-8,4 0 32,-3 0-64,-2 2 16,-1 0-16,5-1 24,1-1 40,-4 2-64,1 0 0,-2-1 8,-1 1-24,6-2 80,-5 2-56,0 0-32,0-1-24,2 1-8,3-2 120,-6 2-120,1-1-40,2 1 16,-2 0-49,5-2 193,-4 2-200,1-1 8,-2 1 0,1-2 8,4 0 184,-5 2-176,1 0-32,-1-1 0,0-1 8,5 0 200,-5 2-200,0 0 16,0-2-16,1 0 0,-1 0 32,5 0 168,-5 0-120,1 1 56,1-1 40,0 2 8,3-2 16,-4 0 8,-1 0-32,0 0 24,0 0-16,1-3-8,-1 3 0,0-4-1816,5 4 1840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8:01.204"/>
    </inkml:context>
    <inkml:brush xml:id="br0">
      <inkml:brushProperty name="width" value="0.05002" units="cm"/>
      <inkml:brushProperty name="height" value="0.05002" units="cm"/>
    </inkml:brush>
  </inkml:definitions>
  <inkml:trace contextRef="#ctx0" brushRef="#br0">1123 209 1728,'0'0'0,"0"0"120,0 0-152,0 0 16,0 0 32,0 0-8,0 0-8,0 0 8,0 0 0,0 0-24,0 0 16,0 0-8,0 0 0,-2 0 8,2 0 0,-1 0 8,-1 0-8,2 0 8,-2 0-8,2 0-8,-2 0 0,2 0 16,-1 0-8,1 0-16,-2 0 32,2 0-16,0 0-8,0 0 0,0 0 24,-2-4-24,2 4 0,0-3 24,0 3-24,0-4 24,0 1-24,0 0 16,0 3-24,0-4 8,4 1 16,-4 3-16,0 0 8,0 0 8,0-4 0,3 1-16,-3 3 24,0 0-16,4 0 16,-4 0-8,0-4 0,3 4-16,-3 0 8,0-3-16,4 3 8,-4 0 24,0-4-8,0 4 0,3 0-24,-3 0 16,0 0 16,0 0-24,3 0 56,-3 0 8,0 0-56,0 0 72,0 0 8,0 0-24,0 0 16,0 0-352,0 0 600,0 0-248,0 0-8,0 0-8,0 0-568,0 0 1088,0 0-536,0 2 0,0 0 16,0-2-56,0 0 40,0 2 24,0-2-8,0 1 0,0-1-56,0 0 64,0 0-32,-1 0 16,-1 2 8,2-2-56,0 2 40,-2-1 8,2-1 0,-1 0-16,1 0-32,-2 0 24,2 0 16,0 0-8,0 0-32,-2 0 40,0 2-32,1-2 8,1 0 16,0 0-32,-2 0 16,2 0 8,0 0 0,-2 0 0,2 0-24,0 0-8,-2 0 16,2 0 8,-1 0-16,1 0 0,0 0 32,0 0 0,0 0-24,0 0 16,0 0-120,-2 0 240,2 0-104,-2 0 8,2 0 0,0 0-48,-1-3 16,-1 3 32,0 0-24,0 0 16,2 0-40,-1 0 40,-1 0-24,2 0 16,0 0-16,0 0-16,0 0 8,0 0 8,-2 0-24,1 0 8,1 0 0,-2-4 0,0 4-8,0-3 24,1 3-16,1 0 0,0 0 8,-2 0-16,0 0 0,0 0 32,2-4-8,-1 4 16,-1 0-24,0-3 32,1 3-40,1 0 0,0 0 16,-2-3 0,0 3-32,0 0 32,2 0-16,-1-4 8,-1 4-24,2-3 8,-2 3-16,2 0 24,-1-4-40,-1 1 8,2 3-16,-2-4 24,2 4 24,0-3-16,0-1 0,-2 4-24,1-3 16,1 3 24,0 0-16,-2-3 8,0 3 0,0-4-16,2 4 24,-1 0-16,-1-3 8,2 3 24,-2-4 0,2 4-16,-1 0 8,-1 0-16,0-3 40,-1 3-8,3 0-24,-2 0 72,-1 0 0,-1 0-16,1 0 24,3 0-80,-4 0 64,2 0 16,1-4-8,-1 4-24,2 0-48,-2 0 48,1-3-40,-1 3 16,0 0-24,2 0 0,-2-4-16,1 4 8,1-3-16,-2 3-16,2 0 40,0-3-32,0 3-16,-2-4-40,1 1 8,1 3 80,0 0-64,-2-6-32,2 3 48,-2 0-8,2 3 56,0 0-64,-2-4 24,2 4-8,-1-3 32,1 3 16,-2 0-24,2-4 8,-2 4 16,2-3-16,0 3 16,-1 0 16,-1 0-8,0-4 8,0 4-8,2 0-8,-1 0 16,-1 0 24,0 0 8,0 0 8,2 0-56,-1 0 72,-1 0 0,0 0 0,-1 0 24,3 0-96,-2 0 88,0 0-16,1 0 0,-1 0-16,2 0-56,-3 0 48,1 0-24,0 0-8,-1 0 8,3 0-24,-2 0 0,0 0 9,0 0-9,1 0-9,1 0 9,-2 0 17,0 0-17,1 0 8,-1 0-24,2 0 16,-4 0-17,3 0 25,-1 0-16,0 0 41,1 0-41,-1 0-25,0 0 41,0 0-16,2 0 8,-1 0 0,1 0 16,-2 0-32,0 0 0,2 0 16,-2 0-16,1 0 0,-1 0 8,-1 0 0,3 0 8,-4 0-8,2 0 24,1 0-8,-1 0 8,2 0-16,-2 0 16,1-3-8,-1 3 8,0-4 1,2 4-17,-2 0 16,1 0 32,-1 0-16,0 0-24,2 0-8,-2 0 32,-1 0-32,1 0 24,1 0 16,1 0-40,-2 0 0,0 0 16,0 0 0,1 0-8,1 0-8,-2 0 8,0 0-8,1 0-8,-1 0 8,0 0 24,2 0-24,-2-3-24,1 3 32,-1 0-8,0 0-8,2 0 8,-3 0 8,1 0-32,0 0 16,1 0 0,1 0 8,-2 0 16,0 0-24,0 0 16,1 0-24,1 0 16,0-3-32,-2 3 40,0 0 8,1 0-16,1 0 0,-2 0-8,0 0 16,0 0-24,-1 0 8,3 0 8,-2 0 8,0 0-24,1 0 24,-1 0-8,2 0 0,0 0 8,-2 0 0,2 0 8,-1 0-8,1 0-8,-2 0-8,0 0 16,-1 0-24,-1 0-8,4 0 24,-1 0 24,-1 0-24,2 0 24,0 0-24,0 0-24,-2 0 32,0 0-16,1 0-8,1 0 16,-2 0-16,0 0 0,1 0 16,-1 0 16,2 0-16,-4 0 0,3-4-16,-1 4 16,0 0-8,2 0 8,-2 0 16,1 0-16,-1 0-16,0 0-8,2 0 24,-1 0-24,-1 0 8,0 0 8,0-3 8,2 3 0,-1 0 0,-1 0-8,0 0 0,-1 0-24,3 0 32,-2 0-16,-1 0-1,1 0-15,0 0 24,2 0 8,-2 0-24,1 0-16,-3 0 16,3 0-24,1 0 48,-2 0-56,0 0 8,0 0 0,-1 0 8,3 0 40,-5 0-40,1 0 8,3 0 8,-3 0-16,4 0 40,-2 0 8,1 0-24,-3 0 16,3 0 16,1 0-16,-4 0-16,2 0 48,-1 0-48,1 0 8,-1 0 24,1 0-56,-1 0 64,-1 0-64,4 0 40,-3 0-8,-1 0 32,3 0-32,-1 0 32,2 0-24,-4 0 16,3 0-40,-1 0 40,-1 0 8,1 0-16,0 0 8,0 0-32,-1 0 16,3 0 0,-2-4 8,-1 4-8,1 0 24,0 0-16,2 0-8,-1 0-16,-3 0 32,1 0-16,1 0-24,2 0 24,-2 0 8,1 0-32,-3 0 32,2 0 8,2 0-16,-1 0-16,-1 0 32,-2 0-40,-1 0 0,5 0 24,-3 0-16,-2 0-16,3-3 40,0 3-16,2 0 8,-1 0-8,-1 0 8,0 0-48,0 0 0,2 0 48,-3 0-48,1 0 8,-1 0 0,1 0 16,2 0 24,-2 0-32,-1 0 0,1-4 24,-1 4 0,1 0 16,2 0-8,-2 0-8,1 0-8,-1 0-8,-2 0 16,4 0 8,-1 0 0,-3-3-16,3 3-8,1 0 24,-2 0-32,0 0 0,0 0-16,-1 0 24,1 0-24,2 0 48,-3 0-56,1 0 8,0 0 8,-1 0-8,1 0 0,0-3 8,1 3-8,1 0 32,0 0 16,-2 0 0,0 0 0,-3 0-16,2 0 8,-1 0 0,1 0-8,1 0 16,-1 0 0,3 0 0,-2 0 8,0 0-8,0 0 8,1 0-8,1 0 0,-4 0 0,3 0 16,-3 0-8,1 0 0,3 0-8,-2 0 0,0-4-8,-3 4 0,3 0-16,2 0 24,-1 0-24,-1 0 24,0 0-24,0-3 16,2 3 8,-1 0-24,-3 0-16,3-4 16,-3 4 0,4 0 24,-3 0 8,1 0-24,0 0 32,-1-3-24,3 3 8,-4 0-16,1 0 32,1 0-64,-1 0 40,3 0 8,-4-4-24,1 4-8,-1 0 32,3 0-16,1 0 16,-2 0-16,-2-3 0,1 3 32,0 0-8,3 0-8,-4 0 0,2 0 16,-1 0-24,0 0-8,3 0 16,-2 0 0,-3 0-8,3 0 0,-1 0 24,3 0-16,-2 0 8,0 0 8,0 0-32,1 0 16,1 0 0,-2 0 0,-2 0 16,3 0 8,-4 0 8,5 0-32,-2 0 8,-2 0-16,3 0 8,-3-4-16,4 4 16,-1 0-24,-1 0 0,-2 0 32,3 0-16,1 0 8,-2 0 16,0 0 8,0 0-24,1 0 16,1 0-16,-2 0 8,0 0 16,1 0 0,-5 0 8,6 0-32,-3 0 24,0 0 0,1 0-16,0 0 8,2 0-16,-2 0 24,1 0-8,-3 0 32,1 0-32,3 0-16,-4 0 8,1 0-16,-1 0 8,1 0 0,3 0 0,-2 2 24,-1-2-8,-1 2-16,1 0 8,3-2-8,-4 0 16,1 1-8,0 1 8,1-2-8,2 0-8,-4 0 0,3 0 8,-1 2 0,-1-2-8,3 0 0,-4 0 0,-1 1 16,3-1 8,-1 2-8,3-2-16,-5 0 24,1 2-8,-1 0 8,3-2-8,-1 1 8,3-1-24,-4 0 0,1 0-8,-1 0 16,4 0-8,-3 2-24,0 0 24,-1 0 0,1-2 0,-1 1 0,4-1 0,-5 0 8,2 0 0,-1 2-8,1 0 0,-1-1 0,1-1-8,-1 2 16,1 0 8,3-2-16,-3 0 8,-1 2-8,-1-1 24,2 1-24,-3 0 16,3-1-8,-1 1 0,-1 0 16,5-2-24,-3 2 8,1-1 0,-1 1-16,-1 0 8,4-2 0,-3 3 24,-1-1 0,1 0-16,-1-1 8,4-1-16,-3 2 0,0 0 16,-1 0 0,1-1 0,3-1-16,-2 2 24,0 0-16,-1-1 24,-1 1 0,1-2-16,-1 2 16,3 0-40,-1-1 32,2-1-24,-2 0 32,-1 2-16,1 0 8,-1-1-24,3-1 0,-2 2 8,-1 0-8,1 0 24,-3-1-16,5-1-8,-6 2 24,5 0-8,-1 0-32,2-1 72,0-1-56,-2 0-8,1 0 56,-3 2 8,2 0-48,2-2-8,-1 1 72,-1 1-24,-3 0-16,1 0 16,4-2-48,-1 3 16,-5-1 0,5 1 32,-1-1-16,2-2-32,-3 2 56,1-2-8,0 1 0,0 1-16,2-2-32,-1 2 32,-1 0-16,0-1 9,-1 3 7,3-4-32,-2 1 16,-1 3 32,1-2-24,0-1-8,2-1-16,0 2 0,-2-2 8,2 2 8,0-1 24,0-1-40,0 2 32,0 0-16,0 0 0,0-1-32,0 1 16,0 0-8,0 0-8,0-1 32,0-1-16,0 2 8,0 0 8,0-1 0,0 3-40,0-4 24,0 2-16,0-1 0,0-1 0,4 2 24,-4-2-8,0 2 0,3-1 8,-3 1 16,0 0-16,0-2-8,0 2 16,4-1-16,-4 1-16,3 0 8,-3-2 8,0 2 16,4-1-24,-4 1-8,3 0 8,-3-2 8,0 1-8,4 1 24,-1 2 8,-3-3 0,0-1-24,3 4 16,1-3-24,-4 3 24,0-2-8,0-2-8,0 1 16,3 3 0,-3-1-24,4-1 32,-4-2-24,3 3 0,1 1-16,-4-2 16,3-1 0,-3-1 0,4 2 0,-1 0 40,-3-1-24,3 3 8,-3-1-8,0-3-16,0 4 0,4-1 16,-4-1-16,3 1 0,-3-3 0,0 2 16,4 2-8,-1-1 16,-3-3-24,4 2 16,-1 1 0,-3-1-16,4 0-16,-4-2 16,0 1-8,3 1 8,0 0 0,-3-1 8,0 1-8,0-2 0,4 2-8,-1 0-8,1-1-16,-1 3 48,-3-4-16,4 2 24,-1-1-8,1 1 16,-1 0-56,-3-2 24,5 3-24,-1-1 24,-1 1 8,-3-1 8,0-2-16,4 3-8,-1-1 8,0 2 0,-3-3-16,0-1 16,0 2 8,4 2 8,-1-3-8,1 1-16,-4-2 8,3 3 24,1-1-56,-4 2 48,3-3-8,-3-1-8,4 4 8,-4-3 24,3 1-40,-3 3 16,0-5-8,3 2-8,-3 3 16,4-3 0,-1 0 0,-3-2-8,0 3 16,4-1-24,-4 1 24,3-1-8,-3-2-8,4 2 0,-4-1-16,0 1 8,3 0 0,1 1-8,-1 1 16,0-2 8,-3-1-8,0-1 0,4 4-8,-1-1 16,1-1-16,-1 1 8,-3-3 0,4 2 8,-4 0-32,3-1 24,0 1 0,-3-2 0,0 2 0,6 1 24,-3 1-40,-3-2 16,0-2 0,5 1-8,-1-1-16,-1 2 32,1 0-8,-4-2 0,3 1 0,0 1-8,-3 0 16,4 0-8,-4-2 0,3 1-8,1 1 40,-1 0-8,-3-1-8,0-1-16,4 2 8,-4 0-16,3 0 16,1-1-8,-1-1 8,0 2 0,1 0-32,-1-1 32,1 1 0,-1-2 0,1 0-8,-1 0 0,-3 0 0,4 2 16,-1 0-16,0-1 0,1-1 8,-4 0-8,3 0-24,1 0 0,-1 2 40,1 0-24,-4-2 8,3 2-8,1-1 40,-1 1-16,0 0 16,-3-2-32,0 1 32,4 1-8,-1-2-16,1 0 8,-4 0-16,3 2 16,1 0-16,-1-1 40,1 1-24,-4-2-16,0 2 24,3-1 8,0 1-24,1 0 8,-4-2-16,3 2 16,1-1 0,-1 1-32,1 0 24,-4-2-8,3 2 8,1-2 0,-1 1 16,0 1-32,1 0 8,-4-2 0,3 1 8,1-1 0,-1 2 8,1-2-16,-4 0 0,5 0 0,-2 0 0,2 2-8,1-2 32,-6 0-24,3 0 0,2 0-16,-1 0 32,-1 0-32,-3 0 16,5 0 0,0 0 0,1 2-16,-3-2 0,-3 0 16,5 0 8,-1 0 8,1 0 8,0 0 8,-5 0-32,5 0 16,0 0-24,0 0 16,1 0-8,-6 0 0,3 0-16,1 0 8,-1 0 24,0 0-8,-3 0-8,6 0 16,-3 0 32,2 0-32,-1 0 24,-4 0-40,3 0 32,1 0 8,-1 0-8,0 0 0,-3 0-32,4 0 32,-1 0 0,1 0 0,-1 0-16,-3 0-16,4 1 24,-4 1-16,3 0 8,1-1 8,-4-1-24,3 0 0,2 2 0,0-2 16,0 0-32,-1 0 16,-1 0 8,1 2 8,-4-2 0,3 0-8,1 0 8,-1 0-32,1 2 16,-1-2 24,0 0-48,1 0 0,-1 0 24,-3 0 0,4 0-24,1 0 40,-2 0-8,3 0-16,-6 0 8,3 0 0,2 0-16,-1 0 8,-1 0 32,-3 0-24,3 0 16,1 0 0,1 0 16,-1 0-72,-4 0 40,5 1 16,-2-1-24,1 2-8,1-2 32,-5 0-16,5 0-8,0 0 16,-1 0-16,-1 2-8,-3-2 16,5 0-8,-1 2 0,1-1 32,-2 1 16,-3-2-40,4 0 24,-1 0 0,1 0-32,1 0 8,-5 0 0,3 2 16,1-1 16,-1 1-8,2-2-8,-5 0-16,4 2 16,-4-2-24,3 0 16,1 2-8,-1-2-32,0 0 32,1 0-8,-1 0 16,1 1 16,-1 1-16,1-2-8,1 0-8,0 0-8,0 0-8,-1 0 16,-1 0-16,-3 0 24,3 0 0,1 0-8,1-3 16,0 3-40,-5 0 32,5-4-40,-1 4 24,1 0 0,0-3 16,-5 3 0,5-4 40,9 4-40,-10-3-8,1 3 8,-5 0 0,5-4-32,0 4 40,0-3 0,0 3-16,-5 0 8,6 0 0,-1-4 0,0 4-8,0-3 16,-5 3-8,5 0-8,0-3 16,1 3 8,-3 0-16,-3 0 0,5 0 8,0-4-24,0 4 16,-1 0 32,-1-3-16,-3 3-16,4 0 8,1 0 16,0 0-32,-1 0-8,-4 0 16,5 0 24,-2-4-32,2 4 8,-1 0 16,-4 0-16,5-3 0,-2 3 0,1-4 8,-1 4 0,-3 0-8,4 0 16,-1 0-16,1-3 32,-4 3-32,3-4 16,0 4 8,1-3-24,-1 0 0,-3 3 0,4 0 8,-1-4 16,1 4-32,-1 0 32,-3 0-24,4-3-8,-1 3-32,0-4 32,-3 1 24,0 3-16,4-4 0,-1 1 24,1-1-56,-4 4 32,3-3 8,1 3-24,-1-3 8,-3-1-8,0 4 16,4-3-40,-1-1 0,-3 4-8,3-3 0,-3 3 48,4-4-40,-1 4-16,-3 0 0,4-3 24,-4 3 32,0-3-8,3-1 24,1 1-8,-1 3-24,-3 0 16,0-4 16,4 1-40,-4-1 40,0 1-16,0 3 0,3 0-16,0-4 16,-3 4 8,0 0 8,0 0-16,4-3 0,-4 0 0,3-1-16,-3 4 16,0-3 0,0 3-16,4-4 0,-4 4 0,0 0 16,3-3-24,-3 3 16,4-4-8,-4 1-16,0 3 32,0-4-24,3 1-16,-3 0 24,0 3 16,4-4-8,-4 1-16,3 3-8,-3 0 32,0-4-8,0 4-8,0-3 8,0-1 16,0 4-8,0 0 8,0 0 0,0-3 0,0 3 24,0 0-32,0-4-8,0 1 0,0 0 0,0 3 8,0-4 0,0 1 0,0-1-24,0 4 16,0-3-8,0-1 0,0 4 8,0 0 8,0-3-32,0 3 0,0-4-8,0 1 0,0 3 40,0-3-40,0-1 16,0 4 32,0-3-40,0 3 32,0 0-8,0-4 0,0 1-40,0 3 24,0 0 24,0-5-8,0 1-16,0 1 0,0-1 32,0 4-8,0 0-16,0-3 8,0-1 16,0 1 0,0 3-8,0-3-8,0-1 24,0 1-16,0 3 0,0 0 32,0-4-32,0 1 0,0 3 24,0 0-24,0-4 16,-2 1 8,2 3-8,-1 0-24,1 0 8,0-4-8,0 1 8,0 3 16,0-3 16,0 3-32,0-4-8,-2 4 0,2-3-8,-2-1 16,2 4 0,0-3 0,0 3 8,0-4 0,0 1-16,0-1 8,0 4-8,0-3 16,0 0-8,0 3 0,0 0-16,0-4 8,0 4 0,0-3 0,0 3 8,0 0 8,0-4-16,0 4 0,0 0 16,0 0-8,0-3-8,0-1 8,0 4-8,4-3 0,-4 3 8,0 0 8,0-4 16,0 4-16,0 0-8,3 0-24,-3-3-16,0 3 48,0-3-16,0 3 8,0 0 8,0-4-8,0 4-16,0 0 8,0 0 8,0 0-8,0-3 0,0-1 0,0 4 8,0 0-32,0-3 0,0 3-48,0 0 8,0 0 72,0-4-72,0 4-40,0 0 16,0-3-8,0 3 104,0 0-185,0-4 9,0 1-16,-2 3-32,2 0 224,0-3-184,0 3 16,0-4-32,0 1 24,0 3 176,0 0-184,0-4-16,0 1-8,0-1-8,0 4 216,-1-3-216,1-1 64,0 4 32,0-5 56,0 5 64,0-3-24,0-2 16,0-1 0,0 1-8,0 5 16,0-5 0,0 0-8,0-9 0,0 14 0,0 0 8,0-5-1792,0 5 1792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8:07.414"/>
    </inkml:context>
    <inkml:brush xml:id="br0">
      <inkml:brushProperty name="width" value="0.05002" units="cm"/>
      <inkml:brushProperty name="height" value="0.05002" units="cm"/>
    </inkml:brush>
  </inkml:definitions>
  <inkml:trace contextRef="#ctx0" brushRef="#br0">1198 73 1856,'0'0'0,"0"0"-24,0 0 16,0 0 8,0 2-8,-1 0 16,-1-1-8,2 1 0,0-2 0,0 0 16,-2 0-24,2 2 0,0-2 8,-1 0 0,1 0-8,-2 0 16,2 0-8,0 0 8,0 0-24,0 0 24,-2 0-8,2 0-16,0 0 16,0 0 16,-2 0-32,2 0 32,-1 0-16,1 0 0,-2 0 8,0 0 0,2 2-8,0-2 0,0 0 8,0 1 8,0-1-8,0 2-8,-2-2-16,1 0 8,-1 0 16,2 0-8,-2 0-8,2 2 16,0-2-16,0 0 0,0 0 8,0 0-8,0 0 16,-1 0 0,1 0-8,0 0 16,-2 0 0,2 0-16,-2 0-8,0 0 0,1 0 8,-1 1-16,2-1 16,-2 0 0,2 0 8,-1 0 0,1 0 0,0 0-8,-2 0 16,0 0 0,0 0-8,2 0-8,0 0 24,0 0-8,-1 0-8,-1 0 16,2 0-24,-2 0 0,2 0 8,0 0 0,0 0-8,-2 0 8,1 0-8,1 0 8,0 0-8,0-3 8,0 3-16,0-3 24,0 3-8,0 0-8,-2 0 8,2 0 8,-2 0 0,1 0 8,1 0-24,-2 0 48,0-4-16,0 4 8,1 0 8,1 0-48,-2 0 24,2 0 8,-2 0 8,1 0-16,1 0-24,0 0 56,-4 0-8,2 0 0,-3 0-8,5 0-40,-3 0 32,1 0 0,0 0 16,1 0-16,1 0-32,-2 0 24,0 0 0,2 0-8,0 0 0,0 0-16,0 0 24,-2 0 8,2 0-16,-1 0-8,1 0-8,-2 0 16,0 0-24,1 0 8,-3-3 0,4 3 0,-2 0 0,-1 0 0,1-4 8,2 4-16,0 0 8,0-3-16,-2 3 16,2 0 0,-1 0-8,-1 0 32,0-4 8,1 4-16,1 0-16,-6 0 0,5 0 0,-1 0 0,0 0-8,2 0 8,-1 0 40,-1 0-16,0 0-8,0 0 24,2 0-40,-1 0 24,-1 0 8,-1 0 0,-1 0-8,4 0-24,-3 0 32,1 0-8,0 0-8,-1 0-16,3 0 0,-4 0 0,3 0 0,-1 0 8,0 0 8,2 0-16,-2 0 0,1 0 8,-1 0-24,0 0 16,2 0 0,-3 0-8,1 0 0,-1 0 40,-1 0-32,1 0 0,3 0 0,-4 0-8,3 0 8,-1 0 0,0 0 0,2 0 0,-2 0-16,1 0-8,-1 0 32,0 0 8,2 0-16,-1 0 16,-1 0 8,0 0-16,-1 0-8,-1-3-8,2 3 0,1 0-8,-3 0 8,4 0 8,-1 0 8,-3 0-16,2-4 16,2 4-16,0 0 8,-1 0-8,-1 0-16,0 0 8,1-3 16,1 3 0,-2 0 0,-3 0 8,1-3-24,1 3 16,-1 0 0,3-4 8,-1 4 0,-2 0-8,4 0 0,-1 0 24,-3 0-16,1 0 16,1 0-24,2 0 0,-3-3 0,-3 3 0,3 0-24,0 0 40,3 0-16,-4 0 0,2 0 24,-1 0-8,0 0-16,3 0 0,-6 0 0,3 0-8,1 0 24,-1 0-8,3 0-8,-2 0 16,-1 0-24,-1 0-8,1 0 0,3 0 16,-4 0-16,3 0 24,-3 0-8,1 0 32,3 0-32,-4 0 8,1 0 16,1 0 24,-1 0-48,3 0 0,-2 0 16,0 0-40,0 0 8,1-4 16,1 4 0,-2 0 24,0 0 8,1-3-24,-3 3 24,4 0-32,-2 0 40,-1 0 0,0-4 0,1 4-16,2 0-24,-4 0 24,-1 0-16,3 0 40,-1 0-24,1 0-8,1-3 0,-3 3-16,1 0 8,3 0-8,-2 0 16,-1-4 16,-1 4-24,1 0-16,3 0 8,-4 0 8,1 0-16,1 0-8,0 0 24,-1 0-16,-1 0 0,3 0 24,-3-3 0,3 3 0,-3 0-24,-1-3 0,1 3-16,4 0 24,-5 0-16,2 0 40,-1 0-32,1 0 24,1 0-16,-1 0-8,1 0-8,-1-4 8,3 4 8,-2 0 16,-2 0-24,-1 0 0,4 0 16,1 0-8,-4 0-32,2 0 48,-1 0-8,-2 0-32,5 0 24,-5 0 0,1 0-16,1 0 16,-1 0 24,4 0-24,-3 0 16,-1 0-8,3 0 24,-3 0-16,4 0-16,-1 0 8,-3 0 16,-1 0-16,1 0 8,4 0-16,-5 0 32,2 0-8,1 0-24,-1 0 16,-1 0 16,4 0-32,-3 2 16,1-2-8,-1 2 16,-2-2-24,5 0 0,-2 0 24,-2 0-8,3 0-24,-3 0 8,4 0 0,-3 0 8,-1 1 24,-1-1-8,3 0 8,2 0-32,-3 0 0,1 0 8,1 0-8,-1 0-16,2 2 48,-4-2-8,3 0-16,-3 0 40,4 0-48,-2 0 16,-1 0 0,0 0 24,-1 0-40,4 0 0,-2 0 8,1 0 0,-1 0-16,0 0 0,2 0 8,-1 0-16,-1 0 16,0 0-24,0 0 40,2 0-16,0 0 8,-3 0-8,1 0 48,-3 0-40,3 0-16,-1 0 48,-1 0-48,1 0 48,3 0-40,-3 0 56,1 0-40,0 0 40,0 0-32,2 0-24,-1 0 8,-1 0 32,-2 0-24,-1 0 25,5 0-41,-1 0 24,-3 0-24,1 0 40,1 0 0,2 0-40,-5 0 24,1 0 32,1 0-8,-2 0-24,1 0 16,1 0-16,1 0 8,-1 0 8,3 0-40,-2 0 64,-1 0-16,-3 0-24,1 0 16,5 0-40,-5 0 8,2 0 16,-1 0 24,-1 0-32,5 0-16,-5 0 8,1 0 8,-1 0-16,2 0 8,3 0-8,-2 0 48,-3 0-40,1 0-16,-1 0 16,5 0-8,-5 0 0,2 0 16,-2 0-16,-1 0 0,6 0 0,-5 0 0,0 0-16,2 0 24,-3 0-8,6 0 0,-3 0 0,0 0 0,-1 0 24,1 0 0,3 0-24,-4 0 0,1 0 8,-2 0-8,-1 0 16,6 0-16,-3 2 16,-2-2 0,0 0 0,-1 0 0,6 0-16,-5 0 32,0 1-8,0-1 24,2 0-16,3 0-32,-4 2 24,2-2 16,-3 0-32,0 0 24,5 0-32,-5 2 32,1 0 8,-1-1 0,0 1-24,5-2-16,-5 2 40,0-2-16,1 0-16,1 0-8,3 0 0,-4 0-16,1 1 24,0 1 8,-1 0 16,4-2-32,-3 2 24,-2-2 0,-1 0-32,3 1 16,3-1-8,-4 0 16,-1 0-16,2 0 8,-2 0-24,5 0 16,-2 2-8,-1-2 0,-1 2 16,1-2 24,3 0-32,-4 2 0,1-1 0,-2-1 40,1 0-16,1 0-8,3 0-16,-4 0 56,1 0-48,-1 2 16,1 0 32,3-2-56,-4 1 40,3 1-8,-3-2 0,3 0-16,1 0-16,-4 2 16,1-2 40,1 2-16,-1-1 32,3-1-72,-2 0 56,-2 2-48,1-2 40,-1 2-56,4-2 8,-5 0 24,4 1 32,-1 1-32,-2 0 40,4-2-64,-1 2 24,-3-1 16,3 1-8,-1 0 0,2-2-32,-2 2 48,0-2-8,-1 0-16,1 1-8,2-1-16,-3 2 8,1 0-16,-1-2 40,1 1-24,-3 3 24,3-2 0,0 1-40,1-1 32,1-2-24,-2 1 16,-2 1 16,3 0 8,-3 0-32,4-2-8,-2 1 8,1 3 8,-4-2 24,3-1 16,2-1-56,-4 4 16,3-3 0,-1 1 0,0 2-8,2-4-8,-1 3 32,-3 0 24,2 1-16,1-1-8,-1-1 32,0 0-56,1 0 24,1 1 0,0-3-32,-2 2 0,0 1 16,0 2-24,1-3 16,1-2-8,-4 3-24,2-1 56,1 2-32,-1-3 0,2-1 0,0 4 32,-2-2-24,1 1 8,1 0 8,0-3-24,-2 4-32,0-1 48,0 1 16,2-1-48,0-3 16,-1 2 64,-1 0-56,0 1 32,1-1-16,1-2-24,0 5 16,-2-2 8,2 1-40,-2-1 16,2-3 0,0 2 24,0 1-24,0 1 8,0-1 40,0-3-48,0 6-16,0-3 16,0-1-16,0 3-16,0-5 32,0 3-16,0 1 0,0-1 24,0-1-16,0-2 8,0 3 32,0-1-16,0 1-8,4 1 8,-4-1-16,0 1-16,0 1 8,0-3-8,0-2 16,0 3 8,0 1 24,0-1-40,0 0 8,0-3 0,0 4-32,3 1 16,-3-1 32,0-1 0,0-3-16,0 3 24,0 1-32,0-1 16,0 1-40,0-4 32,0 3 40,0 1-40,3-1 8,-3 1 8,0-4-16,0 1-40,4 1 48,-4 3-32,3-3 0,-3-2 24,4 5-24,-4-3 8,3-1 24,-3 3 8,0-4-16,0 3 24,4 1-8,-4-2-8,0 1 0,0-3-8,0 3-16,3-1-8,-3 2 16,4-1-8,-4-1 64,0-2-48,0 1 24,0 5-32,3-3 40,0-1-48,-3-2 16,4 5 8,-4-2 8,0-1-32,0 2 32,0-4-16,3 3-8,-3 0 8,0 1 32,0-1-48,0-3 16,0 5 32,4-1-8,-1-1-16,-3 1 16,0-1 8,0 2-16,4-1 32,-4 1-16,0-5-32,0 5 8,0-3 16,0 1-16,0-1 0,0-2-8,0 4 24,3-1 8,-3 0-8,3 1 8,-3-4-32,0 2 8,0 1 8,4 0 0,-4 1 0,3-2 0,-3 1-16,0 1 8,4-3 24,-4-1-32,0 4 40,3-1-32,-3-1 16,0 0-16,0-2-8,0 1-32,4 1 56,-1 0-16,1 1-8,-4-3 0,3 2 8,0 0 8,1-1-8,-4 1-8,0-2 0,3 2 32,-3 0-56,4-1 16,-1 1 16,-3-2-8,4 2 0,-1-1 24,-3 1-24,4 0 0,-4-2 0,3 2 8,0-2 0,1 1 0,-1 1 24,-3-2-32,6 2 40,-3-1-40,0 1 0,1 0 8,-1 0-8,1-1 0,-1 1 32,1 0-40,-4-2 8,0 2 8,3-1 8,1 3-16,-1-3 16,-3-1-16,3 2 0,1 0 24,1 0 8,-2-1 0,-3-1-32,6 2 8,-3 0-8,1-1-24,-4 1 32,0-2-8,5 2 40,-2 1-16,1-1 0,1 0-24,-5-2 0,3 2-40,2-1 32,1 1 32,-1 0-16,-5-2-8,5 0 40,0 1-24,-2-1-24,1 2-16,-4-2 24,3 2-16,1 0 8,-1-2-8,2 0 0,-5 0 16,6 1-8,-1-1 16,0 0 0,0 0-8,-5 0 0,5 0 8,-1 0-32,1 0 16,0 0 48,-5 0-40,5 0 24,0 0 8,0 0 0,1 0-16,-6 0-16,3 0-8,1 0-8,1 0 16,0 0 8,-5 0-8,5 0 16,0 0 24,-1 0 17,1 0-49,-5 0-8,5 0 16,0 0-24,-1 0-8,-1 0 24,-3 0-8,3 0 24,1 2 24,-1-2-24,1 0-8,-4 0-16,3 2 0,1-2 8,-1 0 24,2 0 0,0 0-8,-5 0-24,6 0 16,-1 1-8,0-1 24,0 0-16,-5 0-16,5 2 24,0 0 16,-1-2-56,-1 0 40,-3 0-24,4 2 16,1-2-32,-2 0 72,-3 0-56,6 1 16,-3-1 0,2 0 40,0 2-72,0-2 16,-5 0 0,14 2 24,-14-1-48,4-1 40,-1 0-24,-3 0 8,4 0-24,1 0 40,-2 0-8,2 0 16,-5 0-24,6 0 16,7 0-16,-13 0 32,5 0 8,1 0-8,-1 0 0,0 0-8,0 0-32,-5 0 8,5 0 8,0 0-16,1 0 0,-1 0 16,-5 0-8,5-3 0,0 3 16,0 0-16,0 0 16,-5 0-16,6-3 16,-1 3 16,0-4 0,9 4-8,-14 0-24,3 0 16,1-3-8,1 3-16,0 0 16,-5 0-8,5-4 0,0 4-16,0 0 32,1 0-24,-6 0 8,5 0 40,0 0 8,9-3-24,-14 3 16,0 0-40,5 0 32,0 0-32,9 0 24,-14 0 8,0 0-32,5 0 16,0 0 8,0 0 32,0 0 8,-5 0-64,4 0 56,1 0-8,9 0-16,-11 0 0,-3 0-32,4 0 64,1 0 8,0 2 0,9-1 8,-14-1-80,3 0 48,1 2-16,-1-2 56,1 2-40,-4-2-48,5 0 72,0 0-8,-2 0-16,1 0-40,-4 0-8,3 0 0,1 1 64,1-1-56,-2 0 48,-3 0-56,4 0 48,1 0-48,-2 2 16,1-2-24,1 0 24,0 0 0,-1 0 16,1 0-8,-2 0 8,1 0-8,-1 0-16,1 0-16,-4 0 8,3 0-8,0-3 0,3 3 16,-1 0 0,-5 0-8,3-4 40,2 4-32,-1 0 16,-1 0 8,-3 0-32,4 0 24,1-3 32,-2 3-48,1 0 24,-4 0-32,3 0 8,1 0-8,-1 0 16,1-4-8,-4 4-8,3 0-16,0 0 16,1 0 16,-1 0 0,-3 0-16,4 0 48,-1 0-24,1 0 16,-1-3 0,-3 3-40,5 0 40,-1 0 0,-1 0-16,2 0-8,-5 0-16,0 0 8,4 0-24,1 0 40,-2 0 16,1 0-24,-4 0-16,3 0 64,1 0-48,-1-3 8,2 3-8,-5 0-16,4 0-8,1 0 40,0 0-32,-5 0 0,4 0 8,-1-4 16,2 4-16,-1 0-16,1-3 32,-2 3-32,1 0 16,-1 0 0,2-4-8,-5 4 0,5 0 40,-1-3-16,-1 3 64,1 0-48,-4 0-40,0 0 48,5-4-16,-2 4-32,1-3 40,-4 3-40,3 0 32,-3-4-8,5 4 32,-1-3-32,-4 3-24,3 0 40,1-3-24,-4 3-24,3 0-16,-3 0 24,4 0-24,-4-4 16,3 1 48,0 3-16,-3 0-24,4-4-8,-1 4 32,-3-3-72,4-1 72,-4 4-24,3 0-24,1-3 0,-1-1 32,1 1-56,-4 3 48,3 0-8,0-3-8,1 3 16,-1-4-8,-3 4 8,0-3-8,4-1 32,-1 4-32,1-3 0,-1-1 32,-3 4-32,4-3 0,-1-1 16,0 4-56,1-3 32,-1 0-16,1-1 0,-4 4 32,3-3 56,-3-1-56,4 1 24,-1-1-40,-3 4 16,0 0-32,0-3 8,4 3 8,-4-4 48,0 4-32,3-3-16,0 0 40,-3 3-32,0-4-8,0 4 16,4 0 8,-4 0 16,0-3-32,0-1 24,0 4-16,3 0 0,1-3-24,-1-1 32,-3 4-8,0 0-8,4-3 8,-4 3 24,0 0-64,0 0 40,3-4-8,1 4 24,-4 0-40,0-3 64,0 3-40,0-3 24,3 3-24,-3-4 8,0 4-32,0 0 24,3-3-32,-3 3 24,0 0 0,0-4 64,0 4-56,4 0 48,-4-3-48,3-1 0,-3 4-8,0 0 8,0-3 0,0-1 8,0 4 32,4-3-56,-4 3 16,0-3 16,0 3 8,0-4-80,0 4 64,0 0-8,3-3-16,-3-1-8,0 4 72,0-3-32,0 3-16,4 0 24,-4-4 0,0 1-48,0 3 24,3-4-32,-3 1 8,0 3-8,0-3 24,0 3 8,0-4-16,0 4-8,0-3 0,0-1-24,0 4 48,0-3-64,0 3-8,4-4 40,-4 1-16,0 3 48,0 0-32,0-5-8,0 1 0,0 1-16,0 3 16,0 0 40,0-4-56,0 1 0,0 0 16,0-1 24,0 4 16,0 0-8,0-3-32,0 3 72,0 0-32,0-4-40,0 1-16,0-1 72,0 1-96,0-1 96,0 1-24,0 3-16,0 0 32,0 0-16,0 0 8,0-3 24,0-1-24,0 4 24,0 0-16,0 0-8,0 0 8,0-3 8,0-1-48,0 4 16,0 0 16,0-3-8,0-1-8,0 1 16,0 3 0,0-4-48,0 1 24,0 0 0,0-1 0,0 4 24,0-3-56,0 3 48,0-4-32,0 4 40,0 0-32,0-3 56,0-1-56,0 1 8,0 3 0,0-4-8,0 1 16,0 3 16,0-3 32,-2-1-40,0 4 32,0-3-16,2 3-8,-1 0-16,-1-4 40,0 4-48,2-3 32,-2-1 8,2 4-40,-1-3 24,-1 3-8,2 0 8,-2-4-32,1 4-8,-1-3 32,0 0-16,2 3 24,-2-4-40,1 4-8,1-3-16,-2 3-8,2 0 72,0 0-72,-2-4 64,1 1-32,1-1 0,0 4 40,-2 0-40,0-3 8,0 3 0,1-4 24,1 4 8,-2-3 0,0 0-24,0 3-24,1-4 24,1 4 24,0 0-16,-2-3-32,0-1 40,1 1-24,1 3 32,-2 0-40,0-4 16,0 1-8,-1-1 24,3 4 8,-2-3 8,-1 0 8,1-1-8,0 4-16,2 0 8,-1-3 0,-1-1-8,0 4-8,1-3 0,1-1-16,-2 4-24,0-3 16,-1 3-40,-1 0-8,2-4 48,1 4-16,-1-3 0,2 3 56,-2-3-24,-1 3-24,1-4 8,0 4 0,2 0 40,-1 0-80,1-3-16,-2-1-32,2 4-32,0 0 160,-2 0-104,1-3-64,-1 3-65,0-4 41,2 4 192,-2-3-256,1-1 0,1 1 24,0 3-8,0 0 240,0-3-280,0 3 0,-2-4-8,2 4-64,0 0 352,0 0-336,0-3-72,-2 3-72,0-4-8,2 4 488,-1-3-520,-1-1 15,2 1 49,-2-1 0,2 4 456,-3-3-424,-1 0 56,1-3 104,0 3 88,-1-2 88,4 5 88,-3-5-32,-3-9 16,1 10 0,0-1-8,5 5 24,-5-13-8,0 9 0,0-1-1824,5 5 1832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8:21.016"/>
    </inkml:context>
    <inkml:brush xml:id="br0">
      <inkml:brushProperty name="width" value="0.05002" units="cm"/>
      <inkml:brushProperty name="height" value="0.05002" units="cm"/>
    </inkml:brush>
  </inkml:definitions>
  <inkml:trace contextRef="#ctx0" brushRef="#br0">1142 88 1872,'0'0'0,"-2"0"0,0 2-8,0-2 8,2 0 0,-1 2-8,-1-1 8,0 1 16,2 0-24,0-2 8,-1 0-8,1 0 0,0 2 8,0-2 0,0 0 8,-2 0-8,0 0-8,2 0 8,-2 0 0,2 0-8,0 0 0,0 0 24,0 1-16,0-1 8,0 0 8,0 0-8,0 0-8,0 0 8,-1 0-16,1 0-8,0 0 8,0 0 0,-2 0 24,0 0-16,2 0 0,0 0 16,0 0 0,0 0-8,0 0 0,0 0-56,0 0 88,0 0-48,0 0-8,0 0 0,0 0 40,0-3-16,0 3-8,-1 0 0,1 0 8,-2 0-16,2 0 8,0 0-8,0 0 0,0 0 24,0 0-24,0 0 16,0 0-8,0 0 8,0 0-24,-2 0 16,0 0-8,2 0 16,0 0 0,-1 0-8,1 0 0,0 0 32,0 0-24,0 0-48,-2 0 88,0 0-48,2 0 0,0 0-16,-2 0 16,2 0-8,0 0 24,0 0-16,-1 0 16,1 0 0,0 0 16,-2-4-32,2 4 16,0 0-8,-2 0-24,2-3 24,0 3 0,0 0-16,0 0 32,-1 0-16,1 0-8,-2 0 8,0-3 8,2 3-8,0 0-8,0 0 24,-2 0-8,1 0 16,-1 0-8,2 0-24,-2 0 16,2 0 24,0 0-16,0 0 0,0 0-24,-1 0 24,-1 0-24,0 0 16,0 0 0,2 0-16,-1 0 8,-1 0 0,0 0-8,2 0 0,0 0 8,-1 0-8,-1 0 0,0 0 0,2 0 0,-2 0 0,2 0 8,-1 0-16,1 0 8,-2 0-8,0 0 8,0 0 0,2 0 8,0 0-8,0 0-8,-1 0 16,-1 0-8,0 0 0,1 0 0,1 0 0,0 0-8,-2 0 8,0 0 8,0 0-8,2 0 0,-1 0 0,-1 0 0,2 0-16,0 0 16,-2-4 0,1 4 16,-1 0-8,2 0 0,0 0-8,0 0 16,-2 0-16,0 0-8,1 0 0,1 0 8,-2 0 8,0 0-8,0-3 16,1 3-16,1 0 0,-2 0 0,0 0 8,2 0 8,-1 0 0,1 0-16,-2 0 8,0 0-8,0 0-24,2 0 40,-1 0 0,-1 0 8,-1 0 16,-1 0-32,4 0-8,-3 0 0,1 0 16,0 0-8,0 0 8,2 0-16,0 0 8,-1 0 8,-1 0-8,0 0-16,2 0 8,-1 0 16,-1 0-24,0 0 0,0 0 16,2 0-8,-3 0-16,1 0 16,1 0-16,-1 0 0,2 0 16,-2 0 8,0 0-16,1 0 8,-1 0 8,2 0-8,-2 0-16,2 0 8,-2 0 16,1 0 0,1 0-8,-2 0 8,0 0-8,1 0-8,-1 0 0,2 0 8,-4 0 0,3 0 0,-1 0 16,0 0-8,2 0-8,-1 0 8,-1 0 0,-2-4-8,1 4-16,3 0 16,-4 0 16,3 0-16,-1 0 8,-1 0 8,3 0-16,-2 0-8,-2 0 16,1 0-8,1 0 8,2 0-8,-1 0-8,-1 0 8,0 0 0,-1 0-8,3 0 8,-2 0 16,0 0-16,-1 0 16,-1 0 8,4 0-24,-1 0 0,-3 0 8,2 0 0,1 0-16,1 0 8,-5 0 0,3 0-8,-2 0 0,3 0 16,-1 0 0,-2 0-8,3 0 16,-1 0 0,2 0-16,-2 0 8,1 0-16,-1 0 8,0 0-16,2 0 16,-3 0 0,1 0 16,-1 0-24,1 0 16,2 0-8,-2 0-8,-1 0 16,1 0 8,0 0-8,2 0-8,-1 0 8,-1 0 8,-2 0 0,3-3-8,1 3-8,-4 0 8,2-4 0,1 4-8,-1 0-8,2 0 8,-2-3 0,1 3-8,-1 0-8,0-4 16,2 4 0,-3 0-8,1 0 0,0-3 0,-1 3 0,3 0 8,-2-3-8,0-1 16,-1 4 8,-1-3-8,3 3-8,1 0 0,-4 0 0,3 0-16,-1-4 16,-2 4 8,4 0-8,-3 0-8,0 0 8,1-3-16,0 3 16,2 0 0,-3 0-8,1 0 8,-3-4 8,3 4 0,2 0-8,-2 0 8,-1 0-16,1-3 16,-1 3-16,3 0 8,-4-4-8,1 4 16,-1 0-24,1 0 32,3 0-16,-2 0 0,-1 0 16,1 0-8,-1 0-24,3 0 16,-4-3 24,1 3-24,-1 0 8,3 0 16,1 0-24,-4 0 24,2 0 8,-3 0-8,0 0 8,5 0-32,-3-3 8,1 3 16,-2 0 8,3 0-8,1 0-24,-2 0 24,-3 0-24,1 0 8,1 0-8,3 0 0,-4 0 8,3-4-8,-3 4 16,1 0-8,-1-3 8,3 3 16,-3 0-16,1 0 0,3 0-16,-2-4 16,0 4-8,-3-3 0,4 3 8,1 0-16,-4-4 24,1 4-8,-3 0 32,1 0-16,5 0-32,-5 0 40,0-3 16,0 3-48,1 0 24,4 0-32,-5 0 24,2 0-16,1-4 32,0 4-32,2 0-8,-3 0 16,-1 0 0,-1 0-24,0 0 24,5 0-16,-5 0-8,0 0 8,1 0 8,-1 0-16,5 0 8,-3 0 0,-2 0-16,1 0 16,-1 0 16,5 0-16,-5 0 0,1 0 16,1 0 0,1 0-16,2 0 0,-3 0 24,-1 0-24,-1 0 0,0 0 16,5 0-16,-5 0 0,0 0 32,3 0 0,-2 0 0,4 0-32,-5 0 24,0 0-16,2 0 16,-3 0 0,3 0-8,0 2 8,-1-2-40,1 0 24,3 0-8,-5 2-8,-1 0 16,3-1 8,0-1-8,3 0-8,-4 0 0,-1 2 8,1-2-16,-1 2-24,5-2 32,-3 0-8,-1 0-16,-1 0 16,2 1 24,3-1-16,-5 0 16,-1 0 8,3 0 0,-2 0-8,5 0-16,-4 2 16,-1-2 0,2 0 0,-2 2-16,5-2 0,-6 0 8,1 2 0,0-1-8,0-1 16,5 0-16,-3 2 0,-3-2 16,1 0 8,0 2 0,5-2-24,-7 2 8,2-2 24,0 1-16,0 1 0,5-2-16,-6 2 16,1-1 0,0 1 8,0 0 8,2 0 8,3-2-40,-6 1 8,1 1 0,0 0-8,2-1 16,3-1-16,-4 2 32,-1 0-8,2 0-8,-3-1 0,5 1-8,-3 2 16,-1-3 0,2 1 16,3-2-40,-4 2 40,1-1 16,-2 1 24,1 0-24,4-2-56,-3 2 57,-1-1-17,1 1 16,-2 0 0,5-2-56,-4 1 72,1 1-16,1 0 0,-1 1 0,3-3-56,-4 2 32,1 0 8,-1 0 8,1 1-16,-1-1 32,1-1 8,1 3 0,-1-2-16,-2-1 8,-1 3-48,1-3 24,0 3 0,5-4-40,-3 2 32,1 1 48,-2-1-40,1 1 8,3-3-48,-3 2 56,-1 0-16,2 1 0,1 1 0,1-4-40,-2 3 48,-1-1 0,-3-1 0,3 3 0,3-4-48,-4 2 16,1 1 0,1 1-16,1-3 0,1-1 0,-2 4-8,-2-1 8,3-1 24,-4 1-16,5-3-8,-2 4 32,0-3-32,-1 5 0,-1-3-24,4-3 24,-2 4-8,1-1 0,-3 0 16,3 1-8,-3-1 16,1 1-24,-1-1-8,3 1 24,1-4-8,-2 3 24,0 1-16,0 1 16,1 0-8,1-5-16,-2 3 8,0 1 32,0-1-32,-1 1 0,3-4-8,-2 3-16,1 2 32,-1-1 16,0-1 24,2-3-56,-2 5 64,-1-1-48,1-1-8,-1 1-24,3-4 16,-2 3-16,0 0 56,1 1-40,-1-1 16,2-3-16,-2 4 8,1-1-8,-1 2 8,0-1 16,0-1 8,1 2-24,-1-3 0,0 3-8,2-5 0,-2 4 16,2-1-8,-1 1 8,1-3 0,0-1-16,-2 2-24,2 2 0,-2-1 40,1 2-24,1-5 8,-2 4 8,2-1-8,-2 1-24,2-3 32,0-1-8,0 4-8,0-1 0,0 1 40,0-3-48,0-1 16,0 4-8,0-1 24,0 1-48,0-1 40,0-3-8,0 4 40,0-1-40,0-1-8,0 1 16,0-3-8,0 4-40,0-3 16,4 1 48,-4 3-56,0-5 32,3 2 16,-3 1 8,3-1-32,-3 0 32,0-2-24,0 2 0,4 1-8,-4 0 0,3 1 8,-3-4 0,0 3 8,4-1-16,-4 1 24,3-1-32,-3-2 16,4 2-16,-1 1 48,-3-1-40,4 1 24,-1 1-16,-3-4 0,3 3-16,-3-1 8,4 0 24,-1 0-16,-3 1 32,4-1-32,-4 1 16,3 1-8,-3-4-8,4 3-40,-1 0 56,1 1-16,-1-1-8,-3-3 8,3 2 8,-3 2-8,4-3 0,-1 3 0,-3-4 0,4 3 16,-1-1-8,1 1-24,-1-1-8,-3-2 24,4 2-24,-4 1 8,3-1 16,0 1 32,-3-3-32,4 2 8,-1 0-16,1 0 24,-1-1-40,-3-1 24,4 2 24,-1 3-8,-3-3-40,4 1 8,-1-1 0,0 0 8,-3-1 16,6 1 24,-6-2-32,3 2 0,0 0-24,1-1 24,-1 1-48,-3-2 48,6 2 0,-1 0-8,-2-1 0,1 1 24,-4-2-16,3 0-32,2 0 24,-1 2-8,-1-1 0,1 1 32,-1 0-24,0-2 8,1 2 0,1-1-16,-2 1 16,1 0 16,-1-1-8,-3-1-8,4 2 16,1 0 0,0-2-48,-1 2 32,-4-2 0,3 1-8,0 1 0,1 0 16,-1 0-8,-3-2 0,4 0 16,-1 1-16,1 1 0,-1 0 24,-3-2-24,5 1 0,-1 1 8,-1 0 24,2 0-64,-5-2 32,4 1-16,1 1 32,-2 0-32,1-1 24,-4-1-8,3 2 0,2 0-8,1-2 32,-1 2-24,0-1-16,0 1 8,0-2-16,0 2 24,-5-2 0,6 0-16,-1 0 16,0 0 8,9 0 8,-14 0-16,3 2 16,1-1-24,1-1 8,0 0-8,-5 0 8,5 0-8,0 0 0,0 0-8,9 0 32,-14 0-16,4 0 48,1 0-48,0 0 56,0 0-16,-5 0-40,5 0 8,0 0 48,9-3-32,-14 3-24,4 0 16,1 0 0,0 0-24,0 0 48,-5 0-40,14-4 24,-14 4 8,3 0 0,3 0-16,-6 0-16,3 0 32,2 0-24,-1 0 0,1 0 8,-5 0-16,5 0 16,0 0 16,0 0 8,-1 0-8,-1 0-24,-3 0-8,4 0-8,-1 0 32,2 0-8,-5 0-16,5 0 40,-1 0 8,1 0-40,-2 0 0,3 0-8,-6 0 0,3 0 24,2 0-16,-1 0-8,-1 2 16,-3-2-16,4 2-8,1-2 40,-2 2 16,1-2-16,-4 0-32,3 0 16,0 1 8,1-1-24,1 2 8,-5-2-8,5 2 24,0-2-40,1 1-8,-1-1 32,-5 0-8,3 0-8,1 0 0,-1 0 24,2 0-32,-5 0 16,4 0-16,1 0 8,0 2 16,0-2-8,-5 0 0,5 0 8,-1 0 16,1 0-24,0 0-32,0 0 32,0 0-24,1 0 24,-1 0 16,-5 0-16,5 0-8,0 0 16,0 0-32,9 0 40,-14 0-16,5-3 32,0 3-32,1 0-24,-6 0 24,5 0 16,0 0-24,0 0 8,0 0 24,-5 0-24,5 0 0,1 0 0,-1 0 8,-2 0-8,1 0-8,-1 0 16,2 0 56,-1 0-64,-4 0 0,5 0 48,0 0-40,0 0-24,0 0 24,-5 0-8,5 0 24,1 0 8,-3 0-48,1 0 40,-4 0-24,3 0-8,0 0 24,3 0 8,-3 0-24,-3 0 0,5 0 24,0 0-16,0 0 16,9 0 8,-14 0-32,0 0 24,4 0 24,1 0-8,-2 0-32,-3 0-8,5 0 0,1 0 24,-3 0-32,1 0 48,-4 0-40,3 0 8,0 0-24,3 0 56,-1 0-16,-5 0-24,5 0 32,0 0 8,0-4-48,0 4 32,-5 0-24,6 0 24,-1 0 32,-2-3 16,2 3-64,-5 0-8,6 0 8,-3 0 0,0 0-16,1 0 16,-4 0-8,5 0 24,-2 0-16,3 0 16,-1 0 0,-5 0-24,3 0 24,2 0-24,-1-4 0,-1 4 32,1 0-16,-1 0 16,1 0-24,-1 0-24,1 0 24,-1 0-8,0-3 8,1 3 24,-4 0-32,3-4 16,1 4 8,-1 0-16,1 0-24,-4 0 16,3-3 16,1 0-40,-1-1 24,-3 4 0,3 0-24,1-3 24,-1-1-16,1 4 8,-1-3 0,-3 3 8,4 0-8,1-4 0,-2 4-8,2-3 8,-5 3 8,4-4-16,-1 4-8,2-3 8,-1 0 24,-4 3-8,3-4-24,1 4 0,-1-3 24,1-1-32,-4 4 32,3 0 0,1-3 8,-1-1-16,0 4-8,-3 0 16,4-3-16,-1-1 16,-3 4 16,4-3 0,-4 3-16,3 0-8,1-3 0,-4-1-24,3 4 16,-3 0 16,4-3 8,-1-1-32,-3 1 40,3 3-32,-3 0 16,4-4-8,-1 1-8,-3 3-24,4-4 8,-4 4 32,3-3-16,1 3 16,-1-3-8,-3 3 48,0 0-40,4-4-24,-1 4 8,0-3 0,-3 3-24,0 0 40,4-4-16,-4 1-8,3 3 8,-3-4-16,0 4 32,4 0 0,-1-3 8,-3 3 24,4-4-16,-4 4-16,3 0 0,-3-3 24,4 3-24,-4 0 16,0 0-16,0-3-24,3 3 0,-3-4 8,0 1 16,0 3 0,3 0 16,-3-4-32,4 4 16,-1-3-24,-3 3 24,4 0-8,-1-4 0,1 1-16,-1-1 16,-3 4 8,0-3 0,4 0 0,-4-1-8,3 4-16,-3 0 24,0-3-32,3-1-8,-3 1 48,0-1-32,0 4 24,4 0 0,-4-5 0,3 2-16,1-1 0,-4 1 8,3-1 8,-3 4-24,0-3 32,0 3-8,4-3 8,-1-1 32,-3 1-32,0 3-8,0-4 0,3 1 0,-3-1-8,0 4 8,0-3 8,0 3 0,0-4-8,0 1 24,0 3-24,0 0-16,0-3 16,0-1 16,0 4-32,0-3 56,0-1-48,0 4-8,0-3 32,0 3-8,0-4 24,0 1 16,0 3-40,0 0-8,4-4-8,-4 1 32,0 3-64,0-3 64,0 3-24,0-4-8,0 1 0,0-1 16,0 1-8,0 3 0,-2-4-16,0 4-16,2-3 40,-1-1-8,1 4 0,0 0 56,0-3-24,-2 0-8,0 3-8,2 0-16,0-4 24,-1 1-8,-1 3 8,2-4-32,0 4 8,-2-3-24,0 3 64,1-4-48,-1 1 24,2 3-16,-2-4-24,2 4-16,0-3 40,0 0-16,0-1 56,0 4-40,0 0 16,-1-3-24,-1 3 8,2 0 0,-2-4-8,0 1-8,1 3-8,-1-4 40,2 4-16,-2-3 16,1 3-16,-1-4 16,0 1-24,2 0-8,-2-1 8,1 1 0,1-1-16,0 1-8,0 3 32,0-4 8,0 1-8,-2 0 16,-2-1 16,4 4-32,-3 0-24,1-3 16,1-1-16,-1 1 0,2 3 24,-2 0 16,0-4-48,1 1 16,-1 3 8,2 0 8,-2 0-24,1-4-8,-3 1 0,-1 3-32,1-3 0,1 3 24,1 0 0,-3 0 16,5 0 24,-5 0-8,0 0 8,0 0-8,-1 0 8,6 0 0,-5 0-16,0-4-24,0 4 16,0-3-24,0 3 8,-1-4-8,0 4-16,-1 0 48,-7-3-32,10 3 16,-1 0 8,0-4-24,5 4 48,-7-3-48,0 3 0,2-4-48,-2 4 16,7 0 80,-5-3-80,-2 3-8,2 0 24,-9-3-8,14 3 72,-3 0-64,-2 0 8,0-4-8,-2 4 0,0 0 24,0 0-16,2-3 32,0 3-8,5 0 32,-6 0-72,1-4-8,2 4 0,-2-3-40,5 3 120,-6 0-120,1 0-8,0-4-16,2 4 8,3 0 136,-5-3-128,1 3-24,1-4 8,-1 1-16,4 3 160,-2 0-145,1-3 9,-3 3-24,1-4 24,3 4 136,-4-3-184,3 3 0,-3-4-8,-1 1-48,5 3 240,-3-5-240,-3-1-8,5 3 0,-1 0 8,2 3 240,-2-4-184,1 4 56,1-3 40,0-1 48,-2 1 32,2-2-16,-2 1 8,0 1 0,2 3 16,-1-5-24,-1-1 8,2-7-1832,0 13 1848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8:25.487"/>
    </inkml:context>
    <inkml:brush xml:id="br0">
      <inkml:brushProperty name="width" value="0.05002" units="cm"/>
      <inkml:brushProperty name="height" value="0.05002" units="cm"/>
    </inkml:brush>
  </inkml:definitions>
  <inkml:trace contextRef="#ctx0" brushRef="#br0">880 109 1424,'0'0'0,"0"0"408,0 2-424,-2-1 0,2 1 24,0 0-8,0 0-8,-1-2 16,1 1-24,-2 1 16,2 0 0,0-2 0,0 0 16,-2 1-16,0-1 0,2 0 0,-1 0-8,1 2 0,0-2 0,0 0 8,-2 0 0,2 0 16,0 0-16,0 0-16,0 0 32,0 0-16,-2 0 0,2 0 0,-1 0 0,1 2 8,0-2-8,-2 0-8,2 0 16,0 0-16,-2 0 16,2 0-8,0 2 8,-2-1-8,1 1 8,-1 0-16,0-2 16,1 0 0,-1 0-8,0 0 8,0 0-16,1 2 8,-1-2 0,2 1 8,0-1-8,0 0 8,0 2 0,-2-2 0,2 0-8,-1 0-8,1 0-8,0 0 16,-2 0 8,0 0 0,0 0 8,2 0-16,-1 0-8,1 0 16,0 0 0,-2 0-24,2 0 16,0 0 8,0 0 0,0 0-16,-2 0 24,2 0-16,-2 0 8,1 0 16,-1 0 0,0 0-8,2 0-16,-1 0 24,-1 0-8,-2 0 24,3 0 0,1 0-40,-2 0 64,0 0-16,1 0 0,-1 0 8,2 0-56,-2 0 64,0 0-8,-1 0-8,1 0 8,-1 0-16,-1 0 8,3 0 16,-1 2-16,0-2 0,0 0-8,1 0 8,-1 0-16,2 0-32,-2 0 56,1 0-8,-1 0-24,0 0 8,2 0-32,-2 0 0,1 0 16,-1 0 8,0 0-24,2 0 0,-2 0 16,1 0 0,-1 0 8,0 0 8,2 0-32,-1 0 40,-1 0 0,0 0-32,0 0 16,2 0-24,-1 0 16,-1 0 16,-1-4 16,-1 4 16,4 0-64,-2 0 48,-1-3 0,1 3 8,-1 0-24,1-4 8,2 4-40,-2 0 48,-1 0 0,1 0 0,2 0-48,-3 0 56,1-3 24,-1 3-24,-1 0 0,1 0 8,3 0-64,-2 0 32,-2 0 16,3-4-16,-1 4 0,-1 0-8,1 0 0,0 0 24,-1 0-16,3 0-32,-2-3 32,0 3-32,1-3 16,-1 3-8,2 0-8,-2-4 24,-1 4-8,1 0-8,0 0-8,2 0 0,-3-3 0,1 3 32,0 0-32,1-4 24,1 4-24,-2 0 0,0 0 16,-1 0 16,-1 0-32,4 0 0,-3 0 32,1-3-48,0 3 24,-3 0 8,4 0 0,-3-4 17,2 4-33,1 0 8,1 0-8,-4-3 16,2 3 0,1 0 16,-1-4-16,2 4-16,-2 0-8,-1 0 8,-1 0 8,1-3 0,3 3-8,-2 0 8,1 0 0,-3-3-8,1 3 0,3 0 0,-2 0 0,0-4 0,0 4-8,1-3 8,1 3 0,-2 0-8,0-4-8,1 4 16,-3 0-32,4 0 32,-2-3-16,1 3 32,-1 0-32,-1-4 32,3 4-16,-4 0 8,1 0-8,1-3-8,0 3 8,2 0 0,-2 0-8,-1-4 8,1 4 0,-1-3 0,3 3 0,-2 0 16,0-3 0,1 3-16,-1-4 0,2 4 0,-2 0-16,1 0-16,-5-3 16,5 3-8,1 0 24,-6-4-49,5 1 17,-1 3 0,-1 0 0,3 0 32,-2-4-8,0 4-16,0-3 0,-1 3 8,3 0 16,-2-3-32,1 3 24,-1-4-16,0 4 0,2 0 24,-3 0-56,-1-3 0,1 3 24,-1-4-8,3 4 16,-3-3-16,2-1-8,1 4 8,1 0 40,-2-3-56,-1 3 32,-1 0-24,2 0 8,2 0 40,-1-4-24,-1 4-16,-2-3 16,-1 3-8,5 0 32,-5 0-24,2 0 0,-1 0-8,3 0 0,1 0 32,-2 0-16,-2 0 0,1 0 24,0 0 0,3 0-8,-2-3 16,-2 3 0,1 0-16,-2 0-8,5 0 8,-5 0-8,3 0 16,-2 0 16,1 0 0,3 0-24,-5 0 0,0 0-8,-1 0-16,3 0 48,3 0-24,-2 1 48,1 1-24,-3-2 40,1 2-8,3-2-56,-4 0 48,-1 0 32,0 1-32,0-1-16,0 0 40,5 0-72,-4 2 48,1-2 24,-2 0 16,5 0-88,-4 2 48,-1-2 32,0 2 8,1-2-8,-1 1-7,0 1 7,0-2-8,0 2-8,-1-2 0,1 0 0,2 1-16,-2-1-24,1 0 32,4 0-56,-5 2 48,0 0 8,1-2 16,-1 2-24,5-2-48,-3 1 32,-2-1-8,0 2 8,1-2-24,-1 2 40,0 0-16,1-2-8,-1 1 16,5-1-40,-5 0 40,3 2 32,-3 0-8,2-1 16,3-1-80,-4 2 48,-1 0 0,2 0 32,-3-2-8,6 0-72,-3 1 112,-2 1-8,0 0-40,3-1-8,2-1-56,-3 2 48,-1 0-8,1 0 32,-3-1-32,1 1 0,0 0 40,3-1-40,-1 1 16,0 0 0,-1 0-16,1-1-8,1 1 8,2-2-40,-2 2 8,-1 0 16,-2-1 16,-1 1 8,6-2-48,-5 2 48,0-1-8,3 1-16,1 0-16,-1 0 32,-2-1-24,1 1 0,1 1 8,2-3-24,-3 4 48,1-2-32,-3-1 8,2 3 16,3-4-40,-4 2-8,1 1 24,-1 0 16,-1 1-32,5-4 0,-3 2 16,-1-1 16,2 3 0,1-1 24,1-3-56,-2 4 40,0-1-24,-1 1 0,1-3-8,0 3 8,1-1 32,-1 1-40,-2-1 16,1 0-24,0 1 8,-1-1 24,2 1 0,-1-1 16,1-1-24,1 1 24,-1 3 8,2-6-56,-2 3 40,2 0 0,-2 1-16,1-1-24,1-3 0,-2 4 16,0-1 8,1 1-8,-3-1-8,4-3-8,-2 4 0,1 1 40,-1-2-16,2 1 8,0-4-32,0 3 64,0 1-56,-2-1 0,0 0 16,2-3-24,-1 4-16,1-1 56,0-1-24,0 0 0,0-2-16,-2 1 16,0 3-48,2-2 32,0 1-16,0-3 16,0 4 16,0-1 8,0 0-24,0-1-16,0-2 16,0 5-8,0-1 24,4-3-48,-4 5 72,0-3-64,0-3 24,0 2-24,0 1 32,0 1-8,0-3 40,0-1-40,0 4 32,0-1-40,3 1 0,-3-4 8,0 3-16,4 1 0,-4-1 64,0 0-8,0-1-48,0-2 8,0 4 40,0 1-56,0-2 24,0 2 40,0-5-48,0 2 8,3 3 32,-3 0-40,4-3 40,-4-2-40,0 2 0,0 0-16,3 1 64,-3 1-48,0-4 0,3 5 48,-3-2-24,0 1-16,4-1-8,-4-3 0,0 3-8,3 1 8,-3-2 16,4 3-32,-4-5 16,0 3-8,3 1 0,-3-3-64,4 3 88,-4-4-16,3 2 0,-3-1 16,3 3 16,1-1-32,-4-3 0,3 4 16,-3-1-16,4 1 0,-1-1 0,-3-3 0,0 3-16,4 3 16,-1-3 0,1-1-16,-4-2 16,3 3 0,-3 1-24,3-3 48,1 3-24,-1-1-24,1 1 48,-1-3-40,1 3 40,-4-4-24,3 3 24,1 1-48,-4-1 8,3-1 0,0 0 8,-3 1 0,6-1 56,-3 1-48,-3-3 0,5 4 0,0-3 0,-1 3-64,1-2 48,-5-2 16,3 1-16,1 3 16,-1-1 24,-3 1-16,0-4-8,4 3 0,-1 0 0,1 1 32,-1-2-8,-3-2-24,4 3 32,-1-1-40,0 0-16,1-1 24,-4-1 0,3 2-32,1 1 40,-1-1-8,1 0-40,-4-2 40,3 2 32,-3-1-24,4 1 32,-1 1-40,0-1-24,1 2 16,1-3-24,0 1 24,-5-2 8,4 2-8,1 0-8,-2-2-8,1 1 32,-4-1-8,5 2-8,0-2 32,0 2-16,-1-2-24,1 1-24,-2 1 24,1 0-16,1 0 16,-5-2 16,5 1 32,0 1-64,0 0 80,1-1-16,-6-1-32,5 2 16,0 0 8,-2 0-48,1-2 16,-4 0 8,5 1 0,-2 1 16,3 0-8,-3 1 0,0-1 8,1 0-8,-1-1 24,2 1-24,-5-2-8,4 2-8,1 0 16,-1-1 16,1 1-24,-5-2 0,3 2 56,1-2-56,1 0 24,-2 1-32,1 1-32,-4-2 40,3 2-32,2 0 16,-1-1 24,-4-1-8,5 0 0,-2 2-8,1 0 8,-1-2-32,2 2 32,-5-2 0,6 1 8,-1-1-40,-2 2 48,2 0-40,-5-2 24,4 1 16,1 1-16,0 0 0,-1-2 24,-4 0-24,5 0-8,0 0 24,0 2-16,0-1-16,-5-1 16,5 2 16,0 0-64,1-2 80,-1 1-56,-5-1 24,5 0 16,0 0-8,0 2-16,-1 0 16,-4-2-8,5 0-16,0 2 56,0-2-80,9 1 48,-14-1-8,3 2 24,1-2-32,-1 2 48,1-2-16,-4 0-24,5 0-16,0 2-8,0-1 8,-1 1-8,-4-2 24,5 2 40,0-1 24,0-1-40,0 2 32,-5-2-56,4 2 0,1 0-24,0-1-8,-1 1 16,-4-2 16,5 2 0,0-1 32,-2 1 24,3 0-56,-6-2 0,3 2-8,2-1-24,0 1 40,1 0 0,-6-2-8,5 1-16,8 1-16,-13-2-16,4 2 16,-4-2 32,3 0 0,2 0 0,-1 2 0,1-2-8,-5 0 8,5 1-16,0 1 8,1 0-40,7-2 72,-13 0-24,0 0-24,4 0 8,1 0 0,9 0-48,-14 0 32,5 0-16,9 0 40,-14 0-8,0 0 16,5 0 0,0 0 8,0-4-24,0 4 24,-5 0-8,6-3-40,-1 3 32,8 0 0,-13-4 0,0 4 8,6 0-24,-1 0 0,0 0 32,10 0 0,-15-3 16,6 3-8,-1 0-8,0-3-8,-5 3 0,5-4-8,0 4 24,0-3-16,1 3-8,-6 0 8,5-4 24,0 4-32,0-3 8,0 3 32,-5 0-32,16-4 8,-16 1-16,3 3 8,2-3-32,-5 3 32,6 0 0,7-4-16,-9 1 16,-1 3 0,-3 0 0,5-4 16,9 4 0,-14-3-40,4-1 32,-4 4-8,5 0-16,-2-3 0,2-1 32,9 4-16,-14 0 0,4-3 16,-1 3-8,0-3-16,3 3 8,-6 0 0,3-4-16,2 1 48,-1-1-40,-1 4-16,-3 0 24,5-3-24,-1 3-8,1-4 40,0 4 32,-5 0-40,4-3-24,1 3 16,-2-4 24,2 1-32,0 3 24,-5 0-8,4-3-24,-1-1 16,1 1 0,-4 3 0,0 0 8,3-4 24,1 1-56,1 3 0,0-4 0,-5 4 32,3-3-48,3 3 16,-1-4-8,0 1 16,-5 3 24,5 0 8,-1 0-24,-1-3 0,2-1-8,0 1-40,-1 3 48,1-4-16,-2 4 16,-3 0 16,4 0-24,1-3 24,0 3 0,-1-4 0,-4 4 0,3 0 24,0 0-40,1-3 24,-1 3-16,-3 0 8,4-4-40,-1 4 0,1 0 24,-1-3 16,1 3 16,-1 0 0,0-3-8,1 3-8,-1 0 0,-3-4 16,4 4-40,-1-3 48,-3 3-24,0 0-8,4 0 0,-4-4 16,3 4-32,-3 0 24,0-3 8,4 3-16,-4-4 24,3 4-8,-3 0-8,3-3 0,-3-1-16,4 4 16,-1 0-16,-3 0 16,0 0-16,0-3 24,4 0-40,-4 3 40,0 0-8,0-4-8,0 4-16,3-3 8,-3-1-16,0 4 32,0 0-32,0-3 8,0-1-8,4 4 8,-4 0 24,0 0-16,3-3 0,-3 3 32,0-4-16,0 1 0,0 3 24,0-3-48,0 3 24,0-4 8,0 4-32,0-3 24,0-1 8,0 4-8,0-3-24,0 3-24,4-4 24,-4 1-24,0 3 48,0-4-48,0 1 64,0 0-32,0 3-32,0 0 48,3-4-16,-3 1-16,0-1 0,3 4 24,-3 0 8,0-3-24,0-1-8,0 1 48,0 3-72,0 0 56,0 0 40,0-4-40,0 1-8,0 0 88,0 3-80,0-4 8,0 4 16,0-3-8,0 3-8,0 0-8,0 0 16,0-4 8,0 4-8,0 0-16,0 0 8,-1-3-16,-1 3 8,0-4-8,2 4 16,-1 0-8,1 0 8,0 0-8,-2 0-24,2-3 40,-2 3-24,0 0-16,2 0 24,0-4 24,-1 4-48,-1 0 16,2-3 24,0 3-16,-2 0 8,1-3-40,-1 3 32,0 0-32,2-4 16,-2 4 48,-1-3-24,-1 3 24,1-4-56,3 4 24,-2 0-16,1-3-40,-1-1 16,0 1 32,2 3 8,-2 0-32,1-4 32,-1 1 8,0 0-56,2 3 48,-1-4-24,-1 1-24,0-1-40,0 1 80,2 3 8,-1 0-8,-1-4 8,0 1 40,0-1-40,2 4 0,-1-3-16,1 3 8,-2-3-16,2-1 24,0 4 0,-2-3 16,1 3-16,1-4 8,-2 1-8,2 3 0,-2-4 0,0 1 8,2 3 0,-1-4 0,1 4-8,0-3 24,0 0 8,-2-1-16,0 4-40,1-3 40,-1-1-56,2 1 24,0 3 32,0 0-16,0-4-24,-2 1 24,0 0 16,2-1-32,0 4 16,-1-3 0,1 3 8,0-4-16,-2 1-8,2 3 16,0-4-16,0 1 24,-2 3-24,2-4 24,0 4-8,-2-3 16,1 3-40,1-3 40,0-1-32,0 1 24,-2-1 16,0 4-24,1-3 0,1 3 0,-2 0-16,0-4 8,0 1 16,1-1 8,1 4-16,-2 0-8,0-3 24,1 3-16,-1-3-8,2 3 8,-2 0 40,0-4-40,1 1 8,1-1 24,0 4-32,-2 0-8,0-3-8,0 3-8,1-4 16,1 4 8,-2-3 0,0 3 8,2-4-8,0 1-16,0 3 16,-1 0-8,1 0-8,-2-3 0,2-1 8,0 4 8,-2-3-8,2-1-16,-2 4 0,1-3-24,1 3 48,-2-4-40,-1 4 0,1-3 16,0 3 0,2 0 24,-5 0-48,3-4 32,-1 4-8,1 0-8,2 0 32,-2-3 8,1 3-24,-1 0 24,0 0 8,-1 0 0,-1-3 8,1 3-16,-1-4 16,4 4-24,-1 0 24,-1-3-8,0 3-16,0-4 8,2 4-8,-3 0-8,1 0 8,-1 0-16,1-3 16,2 3 0,0-4 0,-2 4-8,1-3 40,-3-1-24,-1 4-8,3 0 0,-1 0-8,0-3-8,3 3 16,-2 0 8,-2-3 0,3-1-32,-3 4 16,4 0 8,-2 0-24,-1-3-16,0 3 32,-3-4 0,6 4 8,-3 0 16,0 0 0,-1-3-16,1 3-8,3 0 8,-4 0 0,-1-4-32,2 4 40,-1 0-8,1 0-8,3 0 8,-4 0 24,1 0-40,-2 0 56,-1 0-8,6 0-32,-3-3 16,-2 3 24,1 0-56,-1 0 16,5 0 0,-5 0 16,2 0-32,-3 0 48,3 0-16,3 0-16,-5-4 0,1 4 8,1-3-24,1 3-8,2 0 24,-1 0-24,-3 0 24,-1 0 0,0 0-24,1 0 56,1 0-32,-1 0 16,-1 0 24,5 0-40,-5 0 0,0 0 24,0 0-16,0 0 0,5 0-8,-6 0 8,1 0 0,2 2 8,-1-2-8,4 0-8,-3 1 32,-2 1 0,0-2-16,-1 2-16,6-2 0,-6 2 8,0-1 0,0-1 16,-1 2 24,7-2-48,-6 2 8,1-1 24,0 1-16,0 0 32,5-2-48,-5 2 48,-2-1-16,2 1 8,-2-2-32,7 0-8,-5 0 24,0 2 24,-2-2-16,0 0-8,7 0-24,-7 0 24,2 2-16,0-2 0,-2 0 16,7 0-24,-6 0 32,1 0-8,0 0-8,0 0 0,5 0-16,-5 0 8,0 0-8,-2 0-24,2 0 32,5 0-8,-14 0 0,10 0 16,-1 0 8,-2 0-32,7 0 8,-5 0 24,-2 0-40,0 0 0,1 0 24,6 0-8,-14 0-40,12 0 56,-3 0-8,0 0-16,5 0 8,-7 0 8,0 0 0,-9 0 0,11 0 0,5 0-8,-5 0 24,-2 0-8,0 0-24,2 0 0,5 0 8,-5 0-8,-2 0-24,0 0 72,0 0-40,0 0-16,2 0 24,-2 0-48,0 0 32,7 0 8,-6 0 24,-1 0-16,0 0-32,0 0 24,0 0-48,-7 0 24,13 0 64,-5 0-80,6 0 40,-5 0-16,0 0-40,-2 0-24,2 0 48,5 0 32,-7 0-24,2 0 40,0 0-56,-2 0 32,7 0 8,-7 0-32,0-4-32,2 4 56,0 0-40,5 0 48,-7-3-16,0 3-16,2 0 8,0-4 40,5 4-16,-5 0 0,-1 0 16,-7 0-32,9 0-8,4 0 24,-5 0-24,0-3 16,0 3-16,-2 0 8,7 0 16,-5 0-8,-2 0-16,2 0 24,-1 0 0,1 0-16,5 0 16,-5 0-8,-9 0-8,11 0-24,3 0 40,-5 0-48,0 0-8,-2 0-16,0 0 8,0 0-32,7 0 96,-5 0-120,0 0 16,-1 0-24,1 1 0,5-1 128,-5 0-112,2 0-88,-3 2-32,1-2-40,5 0 272,-1 2-352,-5-2 0,3 2-25,-1-2-23,4 0 400,-5 0-392,2 0-8,-1 0 16,-1 0 24,4 0 96,-5 0 104,5 0 80,-1 0 56,2 0 24,-2 0-16,0 0-16,-1 0 16,0 0 0,-1 0-1736,4 0 1752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8:31.748"/>
    </inkml:context>
    <inkml:brush xml:id="br0">
      <inkml:brushProperty name="width" value="0.05002" units="cm"/>
      <inkml:brushProperty name="height" value="0.05002" units="cm"/>
    </inkml:brush>
  </inkml:definitions>
  <inkml:trace contextRef="#ctx0" brushRef="#br0">1185 166 1752,'0'0'0,"0"0"112,0 0-112,-2 0 32,2 0-8,0 0-32,0 0 0,0 0 8,0 0-16,0 0 0,0 0-8,0 0 0,0 0 104,0 0-168,0 0 80,0 0 0,0 0 0,0 0 120,-1 0-232,-1 0 128,2 0 0,0 0-8,0 0 8,-2 0 0,2-3-8,0 3-16,0 0 24,0 0-16,0 0 8,-2 0 0,1 0-8,1 0 24,-2-4-24,2 4 8,-2 0 0,-1 0-8,1 0 8,0 0 8,2 0-8,0 0 16,-1 0-16,-1 0 0,2 0 0,-2 0-8,2-3 16,-2 3-8,1 0 8,1 0-8,-2 0 0,0 0 8,1 0 0,-1-4-16,2 4 8,-2 0-8,0-3 16,1 3 0,1 0-8,-2 0 0,2 0 16,-2-4-16,1 4 8,1 0-8,-2-3 0,0 3-16,0 0 8,1 0 16,-5 0-8,6 0 0,-3 0 8,1-4 8,-1 4 0,-1 0 8,4 0-24,-1 0 24,-1 0 8,-1 0 0,1 0 0,2 0-32,-4 0 32,1 0 0,-2 0 0,3 0-8,2 0-24,-3 0 32,1 0-8,0 0 16,0 0-16,2 0-24,-1 0 16,-3 0 24,1 0-40,1 0 48,2 0-48,-2 0 32,-1 0-8,-1 0 16,1 0-8,3 0-32,-3 0 48,-1 0 16,2 0-16,-1 0-8,3 0-40,-3 0 48,1 0-8,0 0 8,0 0 16,2 0-64,-1 0 48,-3 0 0,1 0-16,1 0-8,2 0-24,-3 0 24,1 0-8,-2 0 32,3 0-16,-1 0 8,0-3 8,1 3-8,-1 0 8,2 0-48,-2 0 40,-1 0 0,1-3-8,-2 3 16,4 0-48,-1-4 24,-1 4 0,-1 0 16,1 0-32,2 0-8,-4 0 40,3 0 0,-3 0-16,3-3 16,1 3-40,-4 0 0,2-4 8,1 4-8,-3 0 0,4 0 0,-2 0 16,1-3 16,-4 3-32,3 0 24,2 0-24,-2 0 16,0 0-16,1 0 16,-3 0-8,4 0-8,-5 0 24,2-4 0,1 4 8,0-3 8,2 3-40,-3 0 40,-1 0 24,3 0-32,-1-4 16,2 4-48,-4 0 32,3 0 8,-3-3 0,3 3-8,1 0-32,-2 0 16,-2 0 0,3-3 16,-1 3-8,2 0-24,-2 0 24,-1-4-16,1 4-8,0 0 8,2 0-8,-3-3 0,1 3 32,0-4-8,1 4-8,1 0-16,-5-3 32,1 3 24,-1 0-16,2-4 9,3 4-49,-2 0 64,-3-3 0,3 3 0,-2 0-8,4 0-56,-3-4 56,0 4-24,-3 0 0,3-3 24,3 3-56,-3 0 40,-1-3-8,-1 3-56,3 0 16,2 0 8,-5-4 0,0 4 8,0 0 56,0 0-40,5 0-24,-6-3 48,1 3-16,0-4-8,2 4 16,3 0-40,-6 0 24,3 0 32,-2 0-24,1-3 0,4 3-32,-5 0 40,2-4-8,-2 4 24,-1 0-8,6 0-48,-5 0 8,0-3 16,2 3-16,-1-3 0,1 3 8,3 0-16,-4 0 8,-1 0-16,0-4 32,0 4 8,5 0-32,-4-3 0,1-1 24,-2 1-24,1 3 8,4 0-8,-5-4 8,0 4 0,0 0 8,0-3-40,1-1 24,-1 4-8,2-3 16,-3 3 0,6 0-8,-3 0 8,-2-3 0,0 3 24,1 0 16,4 0-48,-5-4 0,0 4 40,0 0-32,0-3 8,5 3-16,-6 0 48,1 0 0,2 0-16,-2 0 8,5 0-40,-7 0 32,0 0 0,2 0-8,0 0-16,5 0-8,-4 0 48,-1 0-24,0 0 0,0 0 8,5 0-32,-6 0 0,1 0 0,0 0 8,0 0-8,5 0 0,-5 0 16,0 0-24,-1 0 8,1 0 16,5 0-16,-3 0-8,-2 0 32,0 0-8,-1 0 0,6 0-16,-3 0 24,-1 0-32,1 0 16,0 0-16,3 0 8,-6 0-8,1 0 16,2 0 8,-2 0 0,5 0-16,-4 0 16,1 0-16,-2 0 0,1 0 16,4 0-16,-3 0 16,-1-4 16,-1 4-40,0 0-16,5 0 24,-4-3-16,-1 3-8,2 0 32,-2 0-8,5 0 0,-5 0-8,-1 0 24,1 0-40,0 0 24,5 0 0,-3 0 16,-3 0-40,1 0 32,0 0 8,5 0-16,-7 0 0,2 0 16,0 0-16,0 0-16,5 0 16,-5 0-24,-2 0 24,1 0-8,1 0 8,5 0 0,-5 0 8,2 0-32,-2 0 32,-1 0 24,3 0-40,-2 0 32,0 0-24,-1 0-8,6 0 8,-5 1 16,0-1 0,0 0-16,0 0-16,0 0 24,-1 0 0,3 2 0,0 0 16,3-2-24,-6 2-8,5-1 8,-4-1 16,-1 2-16,6-2 0,-5 2 24,2 0-16,-1-2 0,-1 1 48,5-1-56,-5 2 24,0 0 24,1-2-24,3 1 0,1-1-24,-6 2 16,5 0 32,-4 0-24,-1-1-24,6-1 0,-3 2 16,0 0-24,-3-1 16,3 1 0,3-2-8,-5 2 16,1 1 0,1-1-16,-1 0 8,4-2-8,-3 2 24,0-1-24,-1 1 32,1 0 16,-1-1-40,4-1-8,-2 2 40,-1 2-8,0-3-24,-3 1 16,6-2-24,-3 2 24,0-1-16,-1 3 16,-1-2 16,5-2-40,-3 1 8,-3 1 0,5 0-8,-1 1-16,2-3 16,-2 2 32,-1 0-8,-2-1-8,3 3 16,2-4-32,-5 3 8,3-1 16,-1 1 16,-1-1-24,4-2-16,-3 2 16,-1 0 16,2 1-24,-1 0 24,3-3-32,-3 2 8,-1 0 16,2 0-16,-1 1 16,3-3-24,-3 2 24,-1 0-24,-1-1 24,3 1-8,2-2-16,-2 2 16,-1 1 32,1 1-24,-1-1-8,3-3-16,-2 3 24,0-1-32,1 3 32,-1-1-16,2-4-8,-2 2 8,1 1-16,-1-1-8,0 1 24,2-3-8,0 4-24,-2-1 32,1 0-8,-1 1-16,2-4 16,0 2 16,-2 1-16,2 1 24,-2-1-8,2-3-16,0 3 16,0 1-16,-1-2-8,1-1 16,0-1-8,0 4 8,0-1-8,0 2 0,0-1 8,0-4-8,0 2 8,0 3 8,0-2 16,-2 2-8,0-1-32,1-1 16,1 1-8,0-1-8,0-3 8,0 5 24,0-1-32,0-1-8,0 1 16,0-1 0,0 0 24,0 1 16,0 1-56,0-5 16,-2 4 16,0-1 0,2 2 0,0-1 40,0-4-56,-2 5 0,2 0 24,0 0-40,0-2-8,0-3 24,0 4 24,0-1-40,0 1 64,0-1-64,0-3 16,0 4-16,0 1 16,0-2-64,0 1 80,0-4-16,0 3 0,0 1 0,0-3 40,0 3-48,0-4 8,0 3 24,0 1 16,0-1-56,0-1 0,0-2 16,4 3 0,-1 1-24,-3-3 64,0 3-8,0-1-16,0-1 0,4 0-16,-4 1-8,0-3 8,0 4-32,0-3 32,0 3-8,3-2 40,-3-2-32,0 3 8,4 0 24,-4-1 0,0 0-48,0-2 16,3 2 8,-3-1-32,4 3-8,-4-1 32,0-3 0,0 2-8,3 1-8,-3-1-8,0 0 40,0-2-16,3 3-16,1 1 24,-4-1 0,3-1-8,-3-2 0,4 3 32,-4-1-24,3 2-24,-3-3 0,0 3-32,0-4 48,4 1 0,-4 1 0,3 0-8,-3-2 8,4 3 8,-4 1-32,3-1 24,0-1 0,1 0-8,-4-2 8,3 1 8,1 1-56,-4 0 16,3 0 16,-3-2 16,4 1-8,-1 1 24,-3 0-16,4-1-16,-4-1 16,3 2-32,0 2 8,3-3 8,-3 1 0,-3-2 16,5 2-16,-1-1 0,-4 1 0,5 0 40,-5-2-24,3 2 48,1-1-32,-4 1-24,3 0 24,-3-1-16,4 1 8,-1 0 24,2 0-16,-1-1 8,-1-1-8,-3 0-8,3 2-16,-3-2 8,4 2-16,-1 0 8,-3-1 16,4-1 0,-4 0-8,3 2 32,1-2-32,-4 2-24,3-1 8,1 1 16,-1 0 48,0-2 16,1 2-8,-4-2-56,3 1 16,1-1 0,-4 2-24,3 0 16,-3-2-8,4 0-8,-4 1 0,3 1 32,1-2-56,-4 0 32,3 2 8,0 0-16,1-2-40,-1 1 64,-3-1-16,4 0-8,-1 0 0,1 2 40,-1-2-48,-3 0 16,4 2 0,1-2 0,0 0-32,-2 0 8,-3 0 24,6 0-32,-3 0-16,2 0 24,0 0 24,-5 0 0,5 0-40,1 0 40,-1 0-16,0 2-16,-5-2 32,3 1-8,3-1 8,-1 0 24,-2 0-24,-3 0 0,5 0 8,1 2-32,-1-2-8,0 0 48,-5 0-16,5 0 0,0 0 24,0 2 8,0-2-80,-5 0 48,6 1 8,-1 1-16,0 0-16,0 0 72,-5-2-48,5 1-8,0 1 16,1 0 16,-3-2-56,-3 0 32,4 1 8,1 1 0,0-2-8,0 2 8,-5-2-8,5 0 16,0 2-8,1-1-24,-1-1 16,-5 0 0,5 2-8,9-2-24,-14 2 8,5-2 0,-5 0 24,14 0-72,-11 0 56,2 0-48,0 0 16,-5 0 48,6 0-24,7 0-16,-9 0 8,11 0 8,-15 0 24,4 0-48,9 0 0,-9 0 40,10-4-32,-14 4 40,3 0 0,2 0 0,9-3-8,-11 3 0,-3 0 8,14-4 0,-10 4-8,9 0-8,-13 0 8,0 0 8,6 0-24,-1 0 16,9-3 0,-11 3 56,2 0 8,-5 0-56,5 0 40,1 0 24,7 0-48,-13 0-8,0 0-8,5 0 0,1 0 24,-1 0-8,0 0 16,-5 0-32,3 0 16,3 0-24,-1 0 32,0 0-16,-5 0-8,5 0 48,0 0-16,-1 0-8,-1 2 0,-3-2-24,5 0 16,-1 1 8,-4-1 0,5 2-16,-5-2-8,3 0-16,1 2 16,-1-2 8,1 0 16,-1 2 24,1-1-32,-1-1-16,0 0 16,1 2-24,-1-2 24,1 0-16,-1 2-8,-3-2 8,0 2-24,4-2 16,-1 1-8,1-1 32,-4 0-16,3 2 40,0 0-48,1-2 16,-1 0-16,-3 0 8,4 1 0,-1-1 24,1 0 8,1 2 0,0-2-40,-2 0 8,1 0-24,-1 0-24,-3 0 48,4 0 0,-1 0-16,2 2 40,-1-2 0,-4 0-24,5 2 8,-2-2 8,3 0-16,-1 0 8,-5 0-8,5 0-8,-2 0-8,3 1 32,-1-1-8,-5 0-8,5 2 24,0-2 8,0 0-32,-1 0 24,-4 0-24,3 0 16,1 2 8,1-2 16,0 1-32,-5-1-8,3 2-8,1 0 40,-1 0-32,2-2 0,-5 0 0,4 0 8,1 0-24,-2 0 40,1 0-8,-4 0-16,5 1 16,0 1-8,0-2-32,0 0 32,-5 0-8,6 0-16,-1 0 24,0 0 8,0 0 16,-5 0-32,5 0 16,9 0-32,-14 0 0,4 0-16,-4 0 32,3 0-8,0-3 40,3 3-40,-3 0 8,-3 0 0,5-4 0,-1 4 16,1 0 16,0-3 0,-5 3-32,5 0 0,0 0-24,0 0 32,1-4-16,-6 4 8,5 0 8,0 0 16,-2-3-40,1 3 8,-4 0 8,3 0 0,1 0 0,-1-4-24,2 4 24,-5 0 0,4-3 40,-1 3-40,2 0 24,1 0 0,-6 0-24,5 0-32,0 0 64,0-3-24,-1 3-16,1 0 16,-2-4-16,2 4 16,0 0 0,-5 0-8,4 0-8,1 0 16,0 0-16,0-3 0,-5 3 8,4 0 16,-1 0-8,2 0 0,1-4-8,-1 4 16,-5 0-16,5 0 8,9 0-16,-14 0 40,3 0-32,-3 0 0,4-3-8,-1 3 16,0 0-16,1-4 40,-4 4-32,3 0 16,1 0-24,-1-3 8,2 3-32,-5 0 32,4 0-24,-1 0 40,2-4-16,-1 4 0,-4 0 0,3-3 16,1 3 0,-1-3 0,-3 3-16,4 0 8,-1 0 16,1-4-56,-1 4 32,0 0 40,-3 0-40,4-3-16,-1 3 48,1 0-40,1-4-24,-2 4 32,1 0 8,-1 0 0,-3-3-24,0 3 16,4 0 8,-1-4-32,1 4 24,-1 0 8,-3 0-8,0 0-24,3 0 40,1-3-8,-1 3-8,-3 0 0,4 0 48,-1 0-48,1 0-16,-1-4 32,-3 4-24,4 0 0,-4 0 16,3-3-16,0 3-16,1 0 8,-1-3-16,-3 3 0,0 0 32,6 0-24,-3 0 16,0-4 16,1 4 8,-4 0-16,3-3-16,1 3 0,-1-4-8,-3 4-24,0 0 48,4 0-16,-1-3 16,-3 3-8,4 0-8,-4 0 16,3-4 16,-3 1-40,3 3 8,1 0 32,-4 0-16,3 0-24,-3-4 40,0 4-24,4 0 16,-4 0-8,3-3 0,-3 3-8,4-3 32,-4 3-48,0 0 24,0 0-8,3 0-16,-3 0 8,0 0 16,4-4 8,-1 4-40,-3-3 16,3 3 16,-3 0 0,0-4-32,4 4 40,-1-3-40,-3 3 0,0 0 32,4 0-16,-4-4 0,0 4 8,3-3-8,-3 3 16,0 0-32,4-4-8,-1 1 8,1 3 0,-4-3 0,3-1 24,-3 4 24,0-3-24,0 3 8,0 0-64,3-4 0,-3 1 8,4-1 0,-4 4 56,0-3 32,0 3-48,3-4 0,-3 4 0,0 0 16,0-3-40,4 3 24,-4-3-64,0-1 24,0 4 56,0 0-40,0-3-8,0-1 24,0 4 24,0 0-24,0-3 0,0 3 0,0-4-8,0 4 32,0 0 16,0-3-24,0-1-8,0 4 16,0-3-56,0 3-8,0-3-8,0 3 16,0-4 0,0 4 56,0-5-40,0 2-8,0-1 16,0 4-40,0 0 72,0-3-40,0 3-16,0-4 0,0 1 24,0 3 32,-2-4-24,0 1 8,1 3-8,-1-4 24,2 4 0,-2 0-32,0-3 16,1 3 24,-1-3-32,2 3 24,-2 0-8,1-4 24,-1 4-16,2-3 0,0 3 0,-2 0-16,0-4 16,2 1 0,-1-1 16,1 4-16,-2 0-24,0-3 8,0-1-40,1 1-24,-1 3 40,-1-3-40,-1-1 32,2 1-16,2 3 64,-3-4-80,1 4 16,1-3-24,-1 3 72,2 0 16,-2-4-32,0 4 16,1-3 40,-3 3-24,4 0 0,-3-4 8,1 1 0,-3 3-24,0-3 8,5 3 8,-4-4 8,1 1-16,1 3 32,-1-4-24,3 4 0,-2 0 16,0-3 24,0-1-32,-1 4 16,3 0-24,-2-3 0,1 3 0,-3-4 0,2 4 8,2 0-8,-1-3 8,-1 0-16,0-1 16,1 4-8,1 0 0,-2-3 32,0 3-16,0-4-16,1 1 16,1 3-16,0 0-8,-2-4 16,0 4 0,0-3 8,2 3-16,-1 0 8,-1-4 8,0 4 0,1-3 0,1 3-16,-4 0 8,2 0 8,1-3-8,-1-1-32,2 4 24,-2 0-16,1-3-8,1-1 8,-2 4-16,2 0 32,0-3-24,-2-1 8,0 1 0,1 3 8,1 0 8,-2-4-8,2 4-16,-2-3 0,2 0 16,0 3 8,-2 0 8,1-4-8,1 1 16,-2 3 8,2 0-24,-2 0-16,1-4 32,-1 4 0,-2 0 0,4 0-16,-1-3 24,-1 3-24,-1 0 16,1-4 8,-2 4 8,1-3-16,1 3-8,1 0-24,1 0 16,-2-4-8,0 1 0,0 3 24,2 0-16,-1-3 24,-1 3 0,0 0 0,0-4-8,2 4-16,-1 0 16,-3-3-8,1 3 0,1-4-8,2 4 0,-3 0-16,-1-3 16,3 3 8,-1 0 8,2 0-16,-2-4 8,0 4 0,1-3-8,-3 3 8,4 0-8,-2 0 0,1-4 0,-3 4 0,3 0-8,1 0 8,-4-3 0,2 0-8,1 3-8,-3 0 16,4 0 0,-1 0 0,-1-4-8,-2 4-16,1 0-8,-1 0 24,4 0 8,-1-3-40,-3 3 16,1 0-16,1 0 8,-3 0-16,3 0-32,-3-4 48,2 4-48,3 0 80,-6 0-96,3 0 40,1 0-64,-1 0 40,3 0 80,-2 0-104,-3 0-64,0 0-72,0 0-65,5 0 305,-6 0-328,1 0-24,-8-3 0,7 3-8,6 0 360,-13 0-344,7 0 16,-7 0 80,8 0 64,5 0 184,-18 0-112,5 0 72,-3-4 16,2 1 8,0 3 8,-3-4 8,0 4-24,2 0 0,15 0 24,-19-3-32,12 0-1736,7 3 1768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8:39.694"/>
    </inkml:context>
    <inkml:brush xml:id="br0">
      <inkml:brushProperty name="width" value="0.05002" units="cm"/>
      <inkml:brushProperty name="height" value="0.05002" units="cm"/>
    </inkml:brush>
  </inkml:definitions>
  <inkml:trace contextRef="#ctx0" brushRef="#br0">52 93 3160,'0'0'0,"-1"0"776,-4 0-128,-1-4-239,6 4-409,-5-3 176,-2 0-176,2-1-96,2 1-80,3 3 176,-2-4-208,0 1 23,2 3 41,0-4 88,0 4 56,0-20 8,0 20 24,0-3 48,-1 3 16,1-3-16,0 3 9,0 0-1,0 0-40,0 0-48,0-4 64,0 1-24,-2-1-8,0 1 72,2 3-104,-2 0 72,2-4 16,0 4-16,0-3-24,0 3-48,0-4 80,0 4 8,0-3-24,0 0-32,0 3-32,0 0 40,-1-4-64,1 4 24,-2 0-56,0-3 24,2 3-48,0 0 8,0 0 72,-2 0-96,2 0-72,0 0-16,0 0-32,0 0 216,0 0-249,0 0 33,0 0-32,0 1 24,0-1 224,-1 0-224,1 2-16,0-2 16,0 2 0,0-2 224,0 2-248,0 1 32,0 0 16,3 1 48,-3-4 152,0 3-112,4 1 40,-4-1 40,3-1 0,2 1 16,0 1 24,1-2-32,-3 1 16,-3-3 8,5 3-8,-1-1-8,1 0 8,0 0-1720,-5-2 1728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59:07.617"/>
    </inkml:context>
    <inkml:brush xml:id="br0">
      <inkml:brushProperty name="width" value="0.05" units="cm"/>
      <inkml:brushProperty name="height" value="0.05" units="cm"/>
    </inkml:brush>
  </inkml:definitions>
  <inkml:trace contextRef="#ctx0" brushRef="#br0">250 59 3648,'0'0'0,"-6"-4"1000,1 1-255,-9-1-521,13 4-64,-5-3-136,6 3-24,-5-4-96,2 1-24,-3 3 0,1-4 24,2 1 64,1 3 32,0-4 24,1 4 40,1 0-64,-2-16 72,-2 16 8,3-4 8,-1 4-24,0-3-8,0 3-8,1 0 8,1 0-32,0 0-24,0-4 56,0 4-24,0 0-16,0 0 48,0 0-64,0 0 24,0 0 8,0 0 8,0 0-8,0 0-160,0 0 280,-2 0-120,2 0-24,0 0-16,0 0 24,0 0-8,0 0-8,0 0 8,0 0 8,0 0-40,0 0 24,0 0-8,0 0-8,0 0-8,0 0 72,0 0-120,0 0 144,0 0-136,0 0 56,0 0 16,0 0-16,0 0 16,0 0-32,0 0 112,0 0-192,0 0 88,0 0-16,0 0 40,0 2-16,3-2 16,-3 0 8,0 2 8,0-2-24,0 0-8,0 1-16,0 1 24,0-2-24,0 2 32,0 0 8,0-1-24,0 1 0,0-2 8,4 2-32,-1 0 24,-3-1 8,0-1 0,0 2 16,0 0-16,4-2 0,-4 0 0,0 2 8,0-1-8,0 1 16,0 0-24,0-2 8,0 2-8,0-2-8,0 1 16,0 1 16,0 0 0,0-2-16,0 2 8,0-1-16,0 1 8,0-2 0,0 2-8,0-1 16,0 1 32,0 0-56,0 0 16,0-2 0,0 1-8,0 1 0,0 0 40,0 0-24,0-2-8,0 1 24,0 1-40,0 0 24,0 0-16,0-2 8,0 1-8,0 1 40,0 0-40,0 0 40,0-2-32,0 1 0,0 1-32,0-2 40,0 2-8,0-2 0,0 2 8,0-1 16,0 1-40,0-2 8,0 0 8,0 2-8,0-1-16,0 1 40,0 0-40,0 0 0,0-1 24,0 1-24,0 0 16,0-2 8,0 2-8,0-2-16,0 1 16,0 1-16,0-2 24,0 2-16,3 0-8,-3-1-8,0 1 8,0-2 24,4 2-16,-4-2 8,0 2 8,0-1 0,0-1 0,0 2-24,0 0 0,0 0 8,0-1 8,0-1 8,0 2 8,0 0-8,0 0 16,0-2-8,0 1-8,0 1 16,0 0-32,3-1 24,-3-1-8,0 0-8,0 0-16,0 2 24,0-2-24,0 0 24,0 2-16,0 0 16,0-1-8,0 1 24,0-2-16,0 2-8,0 0 8,0-1-16,0-1 8,0 0 8,0 2 24,0 0-8,0 0-16,0-2 8,0 0-8,0 1 16,0-1-24,0 0 24,0 0-8,0 0-8,0 0-16,0 2 24,0 0-8,0 0-8,0-2 8,0 1-16,0 1 16,0 0 16,0 0 0,-2-1 0,2-1-16,-1 0 16,1 0-32,-2 2 24,0-2-8,2 0 0,0 0-8,0 0 24,0 0-48,0 2 40,0-2-8,-1 2 16,-1-1-8,0-1 8,2 0-32,0 0 16,-2 2-8,1-2 40,1 0-32,-2 0 0,0 2-8,0-2 32,2 0-40,0 0 16,0 0 8,0 0 0,0 0 16,0 0-64,0 0 64,0 0-48,0 0 8,0 0-8,0 0 64,0 0-128,0 0 64,0 0-16,0 0-16,0 0 264,0 0-424,0 0 176,0 0-8,0 0 0,0 0-16,0 0 480,0 0-896,0 0 408,0 0-40,0 0-8,0 0 904,0 0-1712,0 0 728,0 0-49,0-4-47,0 4 296,0 0-344,4-3-16,-1 3-16,-3-4-24,0 4 400,4-3-432,-4-1 40,0 1 80,5-1 120,-5 4 192,3-5-72,1 0 48,1-9-1344,-5 14 1368</inkml:trace>
  <inkml:trace contextRef="#ctx0" brushRef="#br0" timeOffset="1440">93 183 2440,'0'0'0,"-3"0"464,-3 0-112,1 0-216,5 0-136,-7 0-32,2 0-88,0 0-72,1 0-32,4 0 224,-1 0-192,-1 0 56,0 0 48,0 0 24,2 0 64,-1 0-8,-1 2 8,2-1 8,-2-1 8,2 0-16,-2 0 8,2 2 0,0-2-16,0 0 32,0 0-24,0 0 24,0 0-16,0 0 8,0 0-24,0 0-32,0 0 72,0 0-24,0 0-48,0 0 96,0 0-40,0 0-8,0 0-88,0 0 168,0 0-96,0 0-8,0 0 24,0 0-80,0 0 136,0 0-72,0 0 0,0 0-16,0 0 8,4 0-8,-1 0 24,-3-3-16,0 3 16,4 0-8,-1 0 0,1 0-8,-1 0 8,-3 0 8,0 0-16,4 0 8,-1 0 0,1 0 8,-1 0 0,1 0 8,-4 0-16,3 0 0,-3 0 8,0 0 16,4 0-16,-1 0 8,1 0 16,-4 0-24,0 0 8,3 0 8,-3 0 8,4 1 0,-4-1-24,0 0 24,3 0 16,-3 0-24,0 2 8,0-2-24,0 0 24,0 0-16,0 0 24,3 0-8,-3 0-24,0 0 40,0 2-8,0 0 0,0-1 8,4-1-8,-4 2 8,0-2-16,0 0 8,0 0-32,0 0 56,0 0-16,0 2 0,0 0 16,0-2-56,0 0 24,0 1 24,0 1 8,3-2-16,-3 0-40,0 0 40,4 0 0,-4 0-8,0 0-8,0 0-24,0 2 32,0-2 0,0 2 0,0-2 8,0 0-40,0 0 32,0 0-8,0 1-16,0 1 0,0-2-8,3 0 0,1 0 16,-4 0 0,0 0-16,0 2 16,3-2 8,-3 2-16,0-2 8,0 0-16,0 1 32,0 1 0,4-2 0,-4 0-8,0 0-24,0 2 24,0-1-8,3-1 8,-3 0 8,0 0-32,0 0 24,0 0 0,0 2 8,0-2-24,0 0-8,4 2 48,-4-2-16,0 2-24,0-2 8,0 0-16,0 1 24,0-1 0,0 0 16,0 2 24,0-2-64,0 0 24,3 2 0,-3-2 8,4 0-16,-4 0-16,0 0 40,3 0-8,-3 0-8,0 0 8,0 0-32,0 0 24,0 0-8,0 0 8,0 0 8,0 0-128,0 0 224,0 0-112,0 0 8,4 2-32,-4-2 8,0 1 16,0-1-8,0 0 32,0 0-40,3 0 9,-3 0 7,0 0 16,0 0-16,0 0-16,0 0 16,0 0 0,0 0 16,0 0 0,0 0 8,0 0-176,0 0 320,0 0-160,0 0 0,0 0 8,0 0-296,0 0 544,0 0-240,0 0-8,0 0 0,0 0-416,0 0 792,0 0-384,0 0 0,0 0 16,0 0 8,0 0-8,0 0 8,0 0 24,0 0-776,0 0 1448,0 0-712,0 0 0,0 0-8,0 0 0,0 0 32,-2 0-16,1 0-24,1 0-16,-2 0 24,0 0-16,2 0 24,0 0 0,0 0-32,0 0 24,0 0 24,0 2-48,0-2 8,0 0-8,-1 0 24,-1 0-32,0 0 40,0 0-16,2 0-16,-1 0 16,-1 0-24,-2 2 24,3-2 0,-1 0-8,0 0 0,2 0-16,0 0 8,0 0-8,-2 2 40,1-2-24,-1 0 0,2 0-8,-2 0 24,0 0-24,1 0 16,-1 0-24,0 1 8,0-1 8,1 0 0,-1 0 16,2 0-24,-2 0 16,-1 0 0,-1 0 0,3 0 0,1 0-16,-2 0 16,0 0 0,0 0 0,1 0-8,1 0-8,-2 2 16,-2-2-24,3 0 32,-1 0-24,2 0 0,-2 0 24,0 0 8,1 0-16,-1 0 8,2 0-24,-2 0 24,0 0-24,1 0-16,-1 0 24,2 0-8,-2 0-8,0 0 16,2 0 0,-1 0-8,1 0 0,-2 0 16,0 0 0,1 0-8,1 0-8,0 0-8,-2 0 16,0 0-24,2 0 8,0 0 8,0 0-8,0 0 16,-2 0 32,1 0-24,1 0-16,-2 0 24,0 0-24,2 0 24,0 0-24,-2 0 0,1 0 8,1 0 8,0-3-32,0 3 16,0 0 24,-2 0-24,0 0 0,2 0 16,0 0-16,0 0 16,0-4-16,-2 4 16,1 0-16,1 0 0,-2-3-16,0 3 16,0 0-8,2 0 8,0 0-16,0 0 8,0 0-8,0 0 56,0 0-72,0 0 16,-1-4-8,1 4-8,0 0 32,0 0-40,-2 0 40,2 0-24,-2-3 0,2 3 24,-2 0-16,2 0-24,0 0 16,0 0 24,0-4-16,0 4-16,0 0 24,0 0-24,0 0 32,0 0-8,-1-3 8,-1 3-16,2 0 16,0 0-8,0 0 16,-2 0-8,0 0 32,2 0-32,0-4-8,-1 4 0,1 0 40,0-3-24,0 3-8,0 0 24,0 0-16,0 0-40,0 0 56,-2 0 0,0-4-16,1 4 8,1 0-16,-2 0 0,2 0-32,0 0 40,0 0-8,0 0 16,-2 0-32,0 0 32,2 0-32,0 0 16,0-3 0,-1 3 0,-1 0-16,2 0 8,-2 0-32,0 0 24,2 0 8,0 0 16,0 0-8,0 0 8,0-4-40,0 4 0,0 0 32,0 0-24,0 0-32,-1 0 24,1 0-16,0 0 48,0-3-48,0 3 0,0 0 0,0 0-32,0 0 80,-2-4-88,2 4 8,0 0-16,0 0 24,0 0 72,0-3-80,0 3 0,0-4-8,0 4-8,0 0-8,0 0 8,0 0-8,0-3-33,0 3 137,0 0-136,0-4-8,0 1-40,0 3 8,0 0 176,0-3-192,3-1-24,-3 4 16,4-3-8,-4 3 208,3 0-216,-3-4 8,4 1 8,-4-1-16,0 4 216,3-3-200,1-1 8,-1 1 0,1-1 40,1 1 56,0-1 40,0-1 32,1 0 16,-6 5 8,14-5-8,-11-1-16,2 1-328,0-11-680,-5 16 1032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59:17.611"/>
    </inkml:context>
    <inkml:brush xml:id="br0">
      <inkml:brushProperty name="width" value="0.05" units="cm"/>
      <inkml:brushProperty name="height" value="0.05" units="cm"/>
    </inkml:brush>
  </inkml:definitions>
  <inkml:trace contextRef="#ctx0" brushRef="#br0">37 76 2696,'0'0'0,"-2"0"600,-1 0-72,-2 0-152,3 0-96,0 0-71,0 2-105,1-2-48,1 2-32,-2-2-24,0 0 0,2 0 0,-2-15-24,1 15 16,-1 0-16,0 0 24,0 0-8,1 0 8,-3 0 0,4 0-8,-2 0 24,2 0 8,0 0 24,0 0 0,4-4 0,-4 1 16,0 3-40,0-6 40,0 6-64,0-3 48,0 0-8,0 3 16,-2-4-32,2 4-24,0-3 48,-2-1-40,2 1 32,0-1-32,0 4-8,0 0-8,0-3 24,0 3-40,0-4 0,0 4 24,0 0-40,0 0-8,0-3-24,0 3 0,0 0-8,0 0 80,0 0-128,0 0-16,0 0-41,0 0 642,0 0-1138,0 0 441,0 0-24,0 0-40,4-4-24,-4 4 328,3 0-336,1-3-8,-1 3 16,-3 0 24,0 0 304,4 0-240,-1 0 80,1-4 80,-1 4 72,-3 0 8,4-3-8,-1 3-8,11-4-1392,-14 4 1408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2:17:55.847"/>
    </inkml:context>
    <inkml:brush xml:id="br0">
      <inkml:brushProperty name="width" value="0.05" units="cm"/>
      <inkml:brushProperty name="height" value="0.05" units="cm"/>
    </inkml:brush>
  </inkml:definitions>
  <inkml:trace contextRef="#ctx0" brushRef="#br0">252 121 3360,'0'0'0,"0"0"0,-5 2 840,-9 1-351,9 3-265,-11-3-120,11-1-88,0 0-16,-2-1-24,2-1 8,5 0 16,-14-16 0,12 17-8,-3-1 16,0 0-8,1 2 24,-1-2 16,1 0-8,-1 0 40,5 0-72,-3 0 48,1 0-8,-1 0 32,-1 0-8,4 0-64,-3 0 64,-1 0 8,1 0 0,-3 0-24,5 0 8,-5 0-40,5 0-8,-1 0 0,2 0-8,-2 0 16,-1 0 8,-1 0-16,1 0 32,1 0-16,2 0-24,-2 0 48,1-3 24,-1 3-72,-2 0 16,4 0-16,-3 0 24,-1 0-32,1-4 24,1 4-16,2 0 0,-2 0-16,1 0 24,1 0-16,-2 0-8,2 0 16,0 0-24,-2-3 0,0 3-8,2 0 16,0 0 16,-1 0 0,1 0-16,-2 0 16,0 0-16,2 0 16,-1 0-8,1 0-16,0 0 16,0 0 8,0 0-8,0 0 16,0-4 0,0 4 8,0 0-16,0 0 24,0 0-8,0 0 0,0 0-72,-2 0 128,2 0-24,0 0-24,-2 0 0,2 0-24,0 0 40,0-3-32,0 3 24,0 0-8,0 0-24,-2 0-8,1 0 8,1 0 24,0 0-32,0 0 8,0 0 24,-2 0-64,2 0 64,0 0-24,0 0 16,0 0-32,0 0 8,0 0-16,0 0 56,0 0-80,0 0 56,0 0 24,0 0-24,0 0 16,0 0-32,0 0-16,0 0 32,0 0-72,0 0 72,0 0-40,0 0 120,0-4-192,0 4 56,0 0 40,0 0-8,0 0 48,0 0-8,0 0-8,0 0-24,0 0 8,0 0-16,3 0 8,-3 0-32,0 0 24,0 0 16,0 0 0,0-3-24,0 3 40,0 0 0,0 0-16,4 0-16,-4 0 24,0-4-8,3 4 0,-3 0 0,0 0 8,0 0 8,0 0-8,0 0-32,0 0 16,0 0 0,0 0-16,0 0 8,0 0 24,0 0 32,0-3-72,4 3 40,-4 0-16,0 0 8,3 0-16,-3 0 24,0 0-8,4-4 16,-4 4-24,0-3 8,0 3 0,0 0-8,0 0-24,3-4 24,-3 4-16,0 0 24,4 0-24,-4 0 32,3 0-24,-3-3 16,0 3 0,0 0-16,0 0 0,0 0 0,0 0-8,0 0 96,4 0-152,-4 0 88,0-4 0,0 4-8,0 0-8,0 0 16,0 0-8,3 0 0,-3 0 8,0 0 0,0 0-8,0 0 16,0 0-24,0 0 0,0 0 16,0 0-16,0 0 40,0 0-24,4 0 8,-4 0-16,0 0 8,0 0-24,0 0 24,0 0-24,0 0 32,0 0-40,3 0 48,-3 0-24,0 0-16,0 0 0,0-3 24,0 3-8,0 0 8,4 0-8,-4 0 8,0 0-16,0 0-8,0 0 16,3 0-24,-3 0 32,0 0-24,0 0 24,0 0-16,0 0-8,0 0 16,0 0-16,0-4 0,3 4 24,1 0-8,-4 0 0,3 0 8,-3 0 0,0 0-24,0 0 0,0 0 16,0 0 16,0 0-8,0-3 16,0 3 24,0 0-48,4 0 16,-4 0-24,0 0 8,0 0 24,0 0-8,0 0 8,0 0 0,0 0-112,3-4 192,-3 4-64,0 0-8,0 0-8,0 0-24,0 0 24,0 0-8,0 0 16,0 0-104,0 0 176,0 0-80,0 0 16,0 0-24,0 0-200,0 0 408,0 0-184,0 0-8,0 0 32,0 0-424,0 0 784,0 0-368,0 0 16,-1 0 0,1 0-72,-2 0 24,2 0 64,0 0-32,0 0-32,0 0-24,0 0 64,0 0-56,0 0 8,-2 0 16,2 0-32,0 0 24,0 0-8,-2 0 48,2 0-24,0 0-40,-1 0 40,1 0 40,-2 0-64,2 0 16,-2 0 16,0 0-56,1 0 40,-1 0-8,2 0-8,0 2 16,-2-2 0,1 0-8,1 0-24,-2 0 24,2 0 0,-2 0-16,0 0 8,2 0-16,-1 0 32,1 0-40,0 0 48,-2 0 16,2 0-56,0 0 8,-2 0 24,2 0-40,-2 0-8,2 0 16,-1 0 8,1 0 24,0 0-16,-2 0 0,2 0-16,-2 0 24,0 0-16,1 0 32,1 0-8,0 0-32,0 0 32,-2 0-8,2 0 16,0 0-24,0 0-16,0 0 32,0 0-16,0 0-24,-2 0 32,2 0-24,-2 0 8,2 0 8,-1 0-16,-1 0 8,2 0-8,-2 0 32,2 0 0,0 0 8,0 0 0,0 0-24,0 0-16,0 0 24,-2 0 16,2 0-16,0 0-24,0 0 32,0-3-8,-1 3 16,-1 0-16,2 0-24,0 0 32,0 0-40,-2 0 32,2 0-24,-1 0 48,-1 0-56,2 0 56,0-4-24,0 4 8,0 0-56,-2 0 48,2 0-24,-2 0 0,1 0-16,1 0 8,-2 0-24,2 0 24,0 0 24,0-3 8,0 3-16,0 0-8,-2 0-16,2 0 48,0 0-24,0 0 8,0-4 8,-2 4-32,2 0 24,0 0-16,-1 0-16,1 0 24,-2 0-8,0 0 16,2 0-16,0 0 48,-2 0-24,2 0 8,0 0 0,0 0-32,0-3 16,-1 3 8,-1 0 0,0 0 0,2 0-24,0 0 16,0 0 8,-2 0 8,1 0-16,1 0-16,-2-4 40,0 4-8,0 0-8,2 0-16,0 0-8,0 0 32,-1-3-24,1 3 16,0 0 16,0 0-40,0 0-8,-2 0 24,0 0-32,0 0 0,2 0 16,-1 0 8,1 0 8,0 0-8,-2 0-24,2 0 16,0 0 16,-2-4-16,1 4-8,-1 0 16,2 0-8,0 0-8,0 0-8,0 0 24,0 0 8,0 0-48,0 0 16,-2-3 32,2 3-32,0 0 16,-2 0 0,2 0-24,0 0 8,0 0 8,0 0 8,0 0 16,-1 0 0,1 0-16,0-4-16,0 4 32,0 0-16,0 0 16,-2-3-16,2 3 8,-2 0-16,2 0 8,0 0-8,0 0 16,0 0-16,0 0 16,0 0 8,0 0-8,0 0 0,0 0 16,0 0-80,0 0 96,0 0-56,0-4 16,0 4-24,0 0 24,0 0-8,0 0 16,0 0-40,0 0 40,0 0 16,0 0-72,0 0 56,0 0-24,0 0 72,0 0-120,0 0 40,0 0 8,0 0 120,0 0-200,0 0 72,0-3 48,0 3-16,0 0-8,0 0-16,0 0 32,0 0-24,0 0 0,0 0 24,0 0-16,0 0 8,0-4 8,0 4-24,0 0 8,0 0-8,0 0 0,0 0 16,0 0 0,0 0-8,0 0 24,0 0-16,0 0-40,0 0 80,0 0-96,0 0 40,0 0 32,0 0-40,0-3 40,0 3 32,0 0-64,0 0 0,0 0 8,0 0 8,0 0-16,0 0 16,0 0-16,0 0 8,0 0-24,0 0 8,0 0 24,4 0-16,-4 0 8,0 0 24,0 0 0,0 0 8,0 0-112,0 0 144,0 0-88,0 0 0,0 0-8,0 0 48,0 0-24,0 0-16,0 0 32,0 0 8,0 0-8,0 0 0,0 0 0,0 0-24,0 0 24,0 0 8,0 0-32,0 0 8,0 0 8,0 0 32,0 0 0,0 0-56,0 0-16,0 0 56,0 0 0,0 0 8,0 0-48,0 0 48,0 0-80,0 0 120,0 0-48,0 0-24,0 0-64,0 0 120,0 0-56,0 0 24,0 0-24,0 0-40,0 0 72,0 0-16,0 0 0,0 0-48,0 0 104,0 0-80,0 0-8,0 0 0,0 0 24,0 0 8,0 0 8,0 0-24,0 0 16,0 0-32,0 0 56,0 0-24,0 0-48,0 0 64,0 0-56,0 0 16,0-3 0,0 3 16,0 0-8,0 0-8,0 0 8,0 0-8,0 0 24,0 0-32,0 0 0,0 0 112,0 0-200,0 0 80,0 0 16,0-4-24,0 4 40,0 0-16,0 0-24,0 0 16,0 0 32,0 0 64,0 0-168,0 0 80,0 0-8,0 0 160,0 0-248,0-3 120,0 3-8,0 0-8,0 0-8,0 0 0,0 0-16,0 0 104,0 0-160,0 0 64,0 0-16,0 0 16,0 0 200,0 0-384,0 0 184,0 0-8,0 0-16,0 0 360,0 0-664,0 0 296,0 0 32,0 0-16,0 0 512,0-4-984,0 4 488,0 0-8,0 0-16,0 0 8,0 0 40,0 0-48,0 0 16,0 0 8,0 0-8,0 0 168,0 0-296,0 0 128,0 0 16,0 0 8,0 0 224,0 0-440,0 0 232,0 0-24,0 0 248,0 0-448,0 0 200,0 0 0,0 0 264,0 0-512,0 0 280,0 0-8,0 0 0,0 0 224,0 0-456,0 0 216,0 0 0,0 0 0,0 0-16,0 0 296,3 0-536,-3 0 256,0 0 0,0 0 32,0 0-24,0 0-16,0 0 24,0 0 0,0 0-8,0 0-8,0 0-8,4 0 8,-4 0 16,0 0-16,0 0 8,0 0 16,0 0-8,0 0-16,0 0-8,0 0 24,0 2-16,3-2 8,-3 0-8,0 0 16,0 0 8,0 2-16,0-2 0,0 0 8,3 0-16,-3 0-16,0 0 48,0 0-24,0 0-8,0 0 32,4 1-64,-4-1 40,0 2-32,3-2 0,-3 0-8,4 0 8,-4 0 32,0 0-16,0 2 16,0-2-16,0 0 0,0 0 16,0 0-16,0 0-32,0 0 16,0 0 16,0 0 128,0 2-248,3-2 120,1 0-16,-4 0 32,0 0-24,3 0-40,-3 0 24,0 0 8,0 0 32,4 0-48,-4 0 56,0 0-72,0 0 8,0 1 0,0-1-64,0 0 64,0 0 0,3 0 24,-3 2 8,4-2-24,-1 0-16,-3 0 64,0 0-72,4 0-24,-4 0 0,0 0 0,0 0 96,0 2-112,0-2 0,0 0 8,0 0 0,0 0 104,3 0-128,-3 0-8,0 0-32,0 0-64,0 0 232,5 1-240,-1-1-24,-4 2-41,3-2 9,-3 0 296,4 0-328,-1 0-24,-3 0 16,4 0 8,-4 0 328,0 0-328,3 0 24,3 0 16,-3 0 72,-3 0 216,4 0-136,-1 0 64,0 0 56,1 0 0,-4 0 16,3 0-16,3 0 16,-3 0-8,1 0 0,-1 0-1312,-3 0 1320</inkml:trace>
  <inkml:trace contextRef="#ctx0" brushRef="#br0" timeOffset="278">233 192 7145,'0'0'0,"-5"1"1296,-11 1-1048,16-2-248,-5 5-80,-2-3-232,2 0-128,1-2-72,1 0 8,1 0 32,1 0 24,-1 0 8,2 0 16,0 0 424,0 0-425,0 0-7,0 0-32,0 0 1785,3 0-3114,1 0 1321,1 0 0,9 0 80,-11-4 120,-3 4 272,16-3-176,-11-2 112,13-1 48,-13-8 8,-5 14 8,14-3-1384,-14 3 1384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2:00:09.510"/>
    </inkml:context>
    <inkml:brush xml:id="br0">
      <inkml:brushProperty name="width" value="0.05" units="cm"/>
      <inkml:brushProperty name="height" value="0.05" units="cm"/>
    </inkml:brush>
  </inkml:definitions>
  <inkml:trace contextRef="#ctx0" brushRef="#br0">110 93 3272,'0'0'0,"-3"0"760,-2 0-240,0-4-311,-2 1-113,0-2-136,7 5 40,-7-4-72,1 1-41,1-1-15,2 4 24,3 0 104,-5 0-72,1-3 24,1-1 40,-1 1 16,2 3 0,-3-4 32,2 4 0,1-3 16,0 3-16,2 0-40,-2-4 48,1 1-8,-1 3-32,0-4 16,2 4-24,-2 0-16,1-3 32,-1 3-24,0-4 24,2 4-16,-2 0-16,2 0 0,0-3 24,-1 3-24,1 0 16,-2-4 8,0 4-8,1-3-8,-1 3 0,2 0 8,-2 0-16,0 0 0,1 0-16,-1-4 0,2 4 32,0 0-48,0 0 0,0-3-32,0 3-32,0 0 112,0 0-112,0 0-16,0 0 0,0 0 0,0 0 624,0-4-1096,0 4 504,0 0 8,0 0 24,0 0 64,0 0-104,3-3 0,-3 3-8,0 0 0,4 0 16,-4-3 16,3 3 0,-3 0-16,0 0 96,4 0-88,-4 0-8,3 0 0,1 0-8,-4 0 104,0 0-136,3 0 16,1 0 16,-4-4 24,0 4 80,3 0-40,-3 0 8,4 0 24,-1 0-8,-3 0 16,4 0-16,-1 0 8,1-3-8,-1 3-1544,-3 0 1560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2:03:43.106"/>
    </inkml:context>
    <inkml:brush xml:id="br0">
      <inkml:brushProperty name="width" value="0.05" units="cm"/>
      <inkml:brushProperty name="height" value="0.05" units="cm"/>
    </inkml:brush>
  </inkml:definitions>
  <inkml:trace contextRef="#ctx0" brushRef="#br0">134 173 3512,'0'0'0,"-2"-3"832,-1-1-63,-1-1-401,3 1-48,-1 1-8,0-1-136,1 1-64,-1-1-8,-3-1-24,1 2 0,1-1-24,-1 1 32,2-1 8,-1 1 24,1-1 16,-3 1 8,1-1-32,-1 1 8,5 3-120,-1-4 104,-5 1-56,3-1 16,-1 1-32,1-1-16,-1 1 8,-1 3-16,2-3 0,-3-1-8,3 1-16,-1-1 0,3 1-32,-3-1 24,1 1-32,-1-1-8,1 4 8,1-3-32,0 3-16,-1-4-48,-1 1-32,4 3 184,-3 0-240,-1-4-72,3 1-40,-1 3-32,0-4-32,2 1 0,0 3-17,0-4-23,0 4 16,0-3 0,0-1 16,0 1 32,0-1 80,0 4 120,0 0 88,4-3 72,-1-1 8,1 1 0,1-2-1608,-5 5 1632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2:03:45.850"/>
    </inkml:context>
    <inkml:brush xml:id="br0">
      <inkml:brushProperty name="width" value="0.05" units="cm"/>
      <inkml:brushProperty name="height" value="0.05" units="cm"/>
    </inkml:brush>
  </inkml:definitions>
  <inkml:trace contextRef="#ctx0" brushRef="#br0">0 0 1712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17:32.449"/>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654 33 1416,'0'0'0,"-1"0"440,-3 0-464,1 0 16,1 0-8,0 0 16,0 0-8,1 0 0,1 0 8,-2 0 0,0 0-8,0 0 8,1 0 0,1 0 0,-2 0 8,0 0 0,1 0-8,-1 0 16,0 0-24,2 0 0,0 0 16,0 0-8,-2 0-16,2 0 24,-1 0-8,1 0 0,0 0 8,-2 0-8,0 0 0,0 0 0,2 0 0,-1 0 0,-1 0 8,0 0-8,2 0 0,-2 0-16,1 0 16,1 0 8,-2 0 0,2 0-8,0 2 0,-2 0 0,0 0 8,2-1-16,0-1 8,0 2 8,0 0-8,-1-1-8,1 1 8,0-2 0,0 2-8,0 0 8,0 1 0,0 1 8,0-4-8,0 3 0,0 1 8,0-1-16,0 2 16,0-5-8,0 4 8,0-1-16,-2 3 8,0-1 8,2-5-8,-2 5 0,2 0 16,0 0-8,0 1-8,0-6 0,-1 5-8,1 2 0,-2 0 8,0 0-8,2-7 8,-2 5 8,1 2-8,-1-2 8,2 2-8,0-7 0,-2 7 8,1-2 8,-1 9-8,2-10 8,0-4-16,0 5-8,-2 2 16,0 0-16,1-2 24,1-5-16,-2 7 8,0 7-8,0-11 0,1 4-8,1-7 8,-2 14 0,0-9-8,0 2 0,1 7 8,1-14 0,-2 6 0,0 1 8,-1 6-8,-1-7 0,4-6 0,-3 15-8,-1-9 8,1 9 0,-1-10 8,4-5-8,-3 16 0,-1-9 0,3 10-8,-1-3 0,2-14 8,-4 7 0,1 11-16,-2-4 24,1-7-16,4-7 8,-5 15 0,1 1 8,1-9-8,-2 12 0,5-19 0,-4 14 0,1-7-16,-2 12 16,-1-5-8,6-14 8,-3 14-16,-1 0 24,1 0-16,-1 0 8,4-14 0,-3 7 8,0 12-16,-3-5 16,3 1 16,3-15-24,-4 7 0,1 14 16,-1-14-16,3 11-8,1-18 8,-4 14 8,1-8-16,-1 14 16,-1-13 0,5-7-8,-4 19-8,1-12 16,1 10-16,-3-3 0,2-7 8,3-7 0,-6 19 0,3-12 8,-2 10-16,1-3 0,4-14 8,-5 14 8,0 0-16,1-7 16,-1 11 0,5-18-8,-3 5 0,-3 14 0,1-12 8,0 10-8,5-17 0,-5 7 0,-1 11 0,3-3 0,-2-8 8,0 12 16,-1-12-8,1 11 0,2-4-8,3-14-8,-6 7 8,1 12 0,0-12 0,0 12 8,5-19-16,-6 7 16,1 12 0,2-12-8,-1 10 8,4-17-16,-5 14 8,2-7 8,-3 11-24,3-11 16,3-7-8,-5 17 0,-1-10-8,3 12 16,-2-12-16,5-7 8,-4 16 8,1-2 0,-2-7 8,1 10-8,4-17-8,-5 7 0,0 10 8,-1-10-16,1 9 8,5-16 0,-3 7 8,-2 10-8,-1-10 8,1 11-8,2-13 16,-3 12-16,5-11 8,-3 11 8,4-17-16,-3 7-16,-1 12 24,-1-12-16,2 12 8,3-19 0,-4 7-8,1 12 16,-1-14-8,-1 13 16,1-11-8,-1 9-8,2-3-16,-1-7 16,4-6 0,-5 17 0,1-10 8,1 10 8,1-10-24,2-7 8,-3 18 0,1-11 0,-1 10-8,-3-10 16,6-7-8,-3 18 0,-1-12 0,3 12 16,-3-4-8,4-14-8,-2 7 8,-1 10 0,-1-10-8,3 11 16,-1-12 0,-2 12-8,1-11 8,0 10-16,3-17 0,-2 7 24,0 11-8,0-4 0,1-9 24,1-5-40,-4 17 8,1-3 24,1-7-8,0 10-8,2-17-16,-2 6 24,1 11 8,-1-10-24,0 9 8,0-9-8,1 10 0,1-12 16,0 13-24,0-18 0,0 5 0,0 12 16,0-12-16,0 11 16,0-16-16,0 7 8,0 9 0,-2-9-8,0 8-8,2-15 8,-2 7 0,2 9 8,0-9-8,0 9 24,0-16-24,-1 7 8,1 8 0,0-8 0,0 11 0,0-18-8,0 14 0,-2-9 0,2 12 16,-2-10-8,2-7-8,-1 18 16,-1-12 16,0 10-16,0-2 16,2-14-32,-1 5 40,-1 13-32,0-13 16,2 12 8,0-10-24,0-7-8,0 16 8,0-9 8,0 9-24,0-9 32,0-7-24,0 15 0,0-8 8,0 9 16,0-11-32,0-5 8,0 17 16,0-11-24,4 9 8,-4-8 8,0-7-8,0 16 0,3-9 0,-3 9 8,0-11-24,0-5 16,0 15 8,4-9-16,-4 9 8,0-9 24,0-6-24,3 15 8,-3-8 8,0 9-16,3-11 0,1 11 0,-4-11 8,0 11 0,0-11 16,0-5-24,0 14 24,0-9 0,0 11 16,0-11 0,0 10-8,3-9-8,1 8 0,-4-9 0,0-5-24,3 14 32,-3-9 8,0 11-16,4-11 16,-4-5-40,0 16 40,3-11-8,-3 9 16,0-9-8,0-5-40,4 14 32,-1-7 0,-3 8 16,4-9-32,-4-6-16,3 14 16,1-9 16,-1 2-16,1 7-8,-4-14-8,0 5 24,3 2-16,1 7-8,-1-9 16,-3-5-16,4 14-8,-1-9 8,2 2 8,-1 7-8,-4-14 0,5 5 8,0 2 8,-1 0-16,1 0 0,-5-7 0,5 14 8,0-10 0,1 1 16,-1 2-24,-5-7 0,5 7 0,0 0 8,9 0 0,-14-2 8,0-5-16,5 7 24,1 0-32,-1 7 16,9-11 16,-14-3-24,0 5 8,5 1 16,9-1-16,-14 2-8,0-7 0,5 5 8,0 0-8,9 9 32,-10-10-16,-4-4-16,5 5-8,0 2 16,9 0-24,-10-2 24,-4-5-8,5 5 24,9 0-8,-11 2 8,2 0-24,-5-7 0,14 6 8,-10 0-8,1 0 16,9-1-16,-14-5 0,5 7 0,0 0-8,11-2 8,-12 0 16,-4-5-16,5 7 8,10-2 8,-9 2-24,9 0 0,-15-7 8,4 6-24,11-1 16,-9 0 8,8 0-8,-14-5 8,5 5 32,11 1-48,-13-1 24,13 0 8,-16-5-16,5 4-8,12-1 32,-12 1 0,13-1-16,-18-3-8,3 4 16,11-3 0,-8 3-8,13-2 16,-19-2-24,5 3 40,11-1-24,-11-1 8,10 1 8,-15-2-32,6 2 16,13 0 32,-14-2-24,12 1-16,-13-1 32,12 0-32,-11 0 40,12 0-16,-12 0-8,13 2 25,-13-2-41,12 0 32,-11 0-8,-6 0-32,15 0 24,-9 0 24,9 0-8,-10 0-16,-5 0-24,18-3 40,-13 3-16,16-4 0,-16 4 8,-5 0-32,19-3 32,-14 3-8,13-4 0,-13 1 0,-5 3-24,16 0 16,-11-4 0,12 1 0,-11-1 8,-6 4-24,17 0 32,-12-5 24,13 2-16,-4-1-16,-14 4-24,13-3 24,-7-1 8,11 1-8,-12-1 16,-5 4-40,18-3 8,-15-1 8,13 1 8,-13-1 8,-3 4-32,14-3 40,-9-2-24,15-1 8,-15 1-8,-5 5-16,19-5 32,-14 0-16,13 0 24,-13-1-24,-5 6-16,19-14 8,-14 11 32,14-2-16,-13-9 0,13 10 16,-14-1-32,12-9 16,-11 9 16,-6 5-40,17-14 16,-12 11 0,14-11 8,-13 8-16,-6 6-8,17-15 48,-12 9-16,13-11 0,-13 12-8,-5 5-24,19-18 24,-14 13-24,14-12 40,-14 12-16,-5 5-24,20-20 24,-15 7 8,10 7 0,-9-15 0,11 16 0,-3-16-8,0 16-32,-9-16 24,-5 21-16,19-5 0,-13-16 16,13 7 0,-5 0 8,-14 14-24,5-14 0,14-1-16,-14 1 40,14 0-16,-19 14-8,4-16 32,13 2 8,-12 0-24,11 0 8,-16 14-24,5-13 32,11-1-8,-13 8-8,13-14 24,-16 20-40,5-14 8,13 8 16,-15-15-16,11 8-16,-14 13 8,4-6 16,1-15 16,12 6-16,-13-1 0,-4 16-16,5-14 32,11 0-24,-13 0 40,2 9 0,-5 5-48,6-19 32,7 5-8,-13 9 0,6-14 24,-6 19-48,5-5 40,0-15 8,9 15-16,-11-16-8,3 16 0,-1-14 16,0 14-32,0-14 16,-5 19-24,6-14 8,-1 0 24,-2 8 0,3-14 0,-6 20-32,3-6 32,2-13-16,0 14 24,1-16-24,-6 21-16,5-16 8,0 11 0,0-17-24,1 6 24,-6 16-8,13-16 32,-13 1-16,6-1 8,-1 0-32,-5 16 8,5-17-8,9 1 24,-10-1-16,1-2 16,0 1-40,-5 18 24,5-19-24,11 2 8,-13-1-8,3-1 32,-6 19-8,13-19-8,-9 2 24,-1-2 0,3 1-16,-6 18 0,14-17 16,-11 1-16,2-1 8,11 1 8,-16 16-16,3-17 0,3 1-8,8 0 8,-11-1-16,-3 17 16,5-14 8,0 0-8,1-2 40,-1 2-16,-5 14-24,16-15 24,-13 1 8,1 0-40,1 0 24,-5 14-16,5-14 0,-2 0 16,3 0-16,-1 0 24,-5 14-24,14-5 16,-14-14 8,3 14-16,1-14 8,-4 19-16,3-14 24,1 0 0,-4 9 24,5-16-32,-5 21-16,3-14 16,1 9-8,-1-16 24,1 7 16,-4 14-48,3-14 24,1 9 16,-1-18-8,-3 18-8,0 5-24,4-19 8,-4 5 24,3 0-8,1 0 8,-4 14-32,0-14 40,3-2-16,1 2 16,-1 0 0,-3 14-40,0-5 48,4-16-8,-4 7 0,0 1-16,0 13-24,3-14 40,-3 0 0,4 0-16,-4 0 8,0 14-32,3-14 24,-3 0-16,0 0 16,4 0 16,-4 14-40,3-14 32,-3 0 0,0 0 0,4 0 0,-4 14-32,0-15 40,0 1 16,0 0 16,0 0-40,0 14-32,0-16 48,0 1-8,0 1 0,0-2 32,0 16-72,0-14 33,0 0 31,0 0-8,0 0-24,0 14-32,-2-13 72,0-1-40,0 0 8,-1 0 24,3 14-64,-4-14 32,1 9 0,1-16 0,0 16-24,2 5-8,-1-20 32,-3 15 16,1-12-16,-3 12 0,6 5-32,-3-18 32,1 13-24,-3-14 8,0 14 24,5 5-40,-5-16 8,-1 11 0,3-11 0,-1 11-8,-1-11 24,2 11-8,-2-11 8,1 11-8,4 5-16,-3-16 8,-3 11-16,1-12 24,0 12-24,5 5 8,-5-16-8,-1 11 24,-1-13-16,-6 13 24,11-12 16,-5 11-8,2-11 8,-2 12-24,7 5-16,-16-18 16,14 13 0,-5-10-24,-8 9 64,15 6-56,-4-17 48,-10 12 16,11-13 8,-2 13-32,5 5-40,-7-16 32,-9 11 0,11-10 0,-9 9 8,14 6-40,-5-15 56,-2 9-8,-7-8-8,8 9-8,-9-9-24,15 14-8,-5-5 32,-9-11-16,8 11 0,-7-10 8,13 15-24,-6-6 24,-9-8 0,9 9-64,-9-9 24,15 14 16,-5-5 0,-9-11-24,8 11 32,-9-10-40,15 15 32,-5-4-16,-11-12 0,2 13 8,9-13 0,5 16 8,-18-5-40,13-9 24,-11 9-24,9-9 40,7 14 0,-15-4-32,10-9 8,-13 9 8,11-10-24,7 14 40,-17-3-8,3-3 0,9-9 0,-11 11 8,16 4 0,-5-5-8,-11 0 8,2-9-16,7 10 8,7 4 8,-15-3 16,8-2-8,-11 0 0,11-1 8,7 6-16,-17-5 0,10 0 8,-10 0 32,10-1-8,7 6-32,-18-3 48,13-1-16,-12 1-24,11 0 16,6 3-24,-17-4 8,10 1 0,-10-1 8,3 4-32,14 0 16,-7-3-24,-11 3 8,11-4-8,-10 1 32,17 3-8,-7 0 0,-10-4 8,10 4-8,-9-3-16,16 3 16,-5 0-16,-14 0 24,12 0 16,-11-4-16,18 4-8,-14 0 0,0 0 16,7 0-8,-10-3-8,17 3 0,-7 0 24,-10 0-72,11 0 8,-11 0 72,17 0-32,-5 0-8,-13 0 40,13 0 8,-12 0-64,17 0 24,-7-4 8,-9 4 0,11 0-16,-12 0 8,17 0 0,-6 0-32,-9 0 8,9 0 32,-1 0-8,7 0 0,-15 0 16,8 0-16,-7 0-16,7 0 8,7 0 8,-14 0-16,9 0 24,-9 2-32,9 0 0,5-2 24,-16 1-40,11 3 0,-2-1-8,-7-1 16,14-2 32,-4 4-48,-1-3 0,-9 3 16,11 1-32,-2-1 24,-2 1-16,-7 0-32,10-2 56,-3 3-24,0-1-8,0 0-8,2 0-8,5-5 80,-7 7-80,-7 0 24,11-1 8,-4 0 0,7-6 48,-5 7-32,-2 0-16,0 0 24,-7 7 0,14-14 24,-5 6-32,-2 0 0,0 1-16,0 7-16,7-14 64,-6 6-16,-7 1-32,9 8 24,-3-10 8,7-5 16,-14 14-49,9-8 25,-11 9 8,11-10-16,5-5 32,-7 14 0,-7-8 0,11 11-40,-4-12 40,-7 13-48,9-11-24,-2 10 0,-7-10-16,8 10 8,6-17 80,-6 14-104,-8 2-8,8 0-40,-8-1-24,14-15 176,-5 16-168,0 1-56,-2-1 0,-7 1-48,14-17 272,-3 18-312,-4-3-24,-7 3-32,10-1-40,4-17 408,-5 16-432,0 0-24,0-1-41,-1-1 17,6-14 480,-5 16-488,0-1 8,2 3 56,-1-1 56,4-17 368,-3 19-256,-1-1 112,1 3 56,-1-4 64,4-17 24,-2 19-32,-3 0 8,0 0 0,0 1-1736,5-20 1760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23:15.104"/>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6 133 2448,'0'0'0,"-2"-3"96,2 3-96,-1-4 192,1-1 16,-2 0 0,2 0-72,0 5-136,0-6 56,0 1-16,0 0-16,3 0 0,-3 5-24,4-5 40,-1 1 16,3-1 8,-1 1 40,-5 4-104,5-5 144,-1 0-8,-1 1 16,1 1-32,-1-1-32,-3 1-16,3-1 8,1 1 16,-4 3-96,3-20 88,1 16 1,-1 4-9,-3 0-32,0-3-8,0 3-40,4 0 48,-4-4-32,0 1 8,3 3-24,-3-3-8,0 3 16,0 0-24,0 0 32,0 0-16,0 0-16,0 0 8,0-4 0,4 4-8,-4 0 16,0 0-8,0 0-24,0 0 0,0 0-8,0 0 152,-2 0-280,2 0 80,0 0-17,0 0-39,0 0 144,0 0-176,-2 0-32,2 0-32,-1 0-40,1 0 280,0 2-312,-2 0 0,0-1 64,-1 1 64,-1 0 80,1 1 40,-1-1 16,1 1 0,3-3 48,-5 6-32,-1-3 24,1 1-2184,5-4 2192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23:17.448"/>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22 95 2248,'0'0'0,"-2"0"32,0-4 72,2 4-104,-1-3 144,-1-1 32,0 1-8,-1-1-32,3 4-136,-2-3 96,0-1-16,2 1-8,-2-1 0,2 4-72,-1 0 72,-1-3-8,2-1 0,0 4-16,0 0-48,0-3 48,0 3-8,0 0-8,0-4 8,0 4-40,0 0-8,0-3 8,0 3-16,0 0 0,0 0 16,0-3 16,0 3-8,0-4-24,0 4 8,0 0 8,0-3-48,0-1 0,3 4-8,-3 0-32,0 0 88,4-3-112,-1 3-16,-3-4 0,0 4-40,0 0 168,0-3-168,0-1-24,4 4 32,-4-3 32,0 3 128,3 0-72,-3 0 64,4-4 8,-4 4 8,0 0-8,3-3 0,-3-1-16,0 4 0,0-3-16,0 3 32,4 0-896,-4 0 896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23:18.208"/>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11 8 2312,'0'0'0,"0"0"8,0 0 0,0 0-8,-2 0 0,1 0 0,-1 0 0,2-4 16,0 4-16,-2 0 16,2-3-16,0 3 0,0 0 8,-2 0-8,2 0 8,0 0-8,-1 0 0,1 0-16,0 0 16,0 0-8,0 0-8,0 0 40,0 0-64,0 0 32,0 0-8,0 0 80,0 0-160,0 0 88,0 0-8,0 0 0,0 0 152,0 0-288,0 0-2048,0 0 2200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23:19.545"/>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30 59 2280,'0'0'0,"0"0"0,0 0 8,0-3 24,-2-1 16,0 1-8,-1 3 8,-1-4-16,2 1-24,1 3 8,1 0-16,-4-4 0,2 4 8,2-3 0,0 3-8,0-4-8,-1 4 8,1-3 0,0 3 0,0 0 8,-2 0-8,2 0 8,0-4-16,0 4 8,0 0-8,0 0-8,0 0-8,-2-3 16,2 3 8,0 0-8,0 0-8,0 0-8,-1-4-8,1 4 32,0 0-40,0 0 8,0 0 8,0 0 0,0 0 144,-2 0-256,2 0 112,0-3 8,0 3-8,0 0 24,0 0-24,0 0 8,0-4 0,0 4 24,0 0-8,0 0 8,-2-3-16,2 0-16,0 3 24,0 0-8,0-4 0,0 4-2088,0 0 2096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23:20.975"/>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75 143 3960,'0'0'0,"-7"-5"721,-9-11-409,11 11-208,5 5-104,-7-16-24,2 13-8,0-2 8,-1-1 8,6 6 16,-1-5-16,-1 0-8,0 1 56,0 1 8,2 3-40,-1-3 40,1-1 16,-2-1-24,2 1-32,0 4 0,-2-5 32,0 2-16,2-1-16,-1 1 16,1 3-16,0-4 8,-2 1-16,2-1-8,0 1 40,0 3-24,0 0-8,0-4 8,-2 1-16,2-1-48,0 4 64,0 0-80,-1-3-16,1 3-56,-2-4-25,2 4 177,0 0-224,0-3-64,-2 3-8,2 0-72,0-4-16,0 4 8,0 0 64,0 0 120,0 0 192,0 0-88,0 0 56,0 0 16,0 0-16,0 0 200,0 2-360,0 0-1808,0-2 2000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23:22.397"/>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34 46 3464,'0'0'0,"-2"0"192,0 0-224,2 0 32,-1 0-440,-1-4 160,0 1 336,0 3 48,1 0-112,1 0 8,-2-4-24,0 1 8,0 3 24,2 0 0,0 0-8,0 0-8,-1-4 16,1 4-16,0 0-8,0 0 16,0-3 16,0 3-40,-2 0 32,2 0 8,-2 0-24,0 0-24,-3-4-32,3 4-16,2 0-24,-1-3-24,1 3-40,0 0 168,0 0-168,0-4 16,0 4 16,0 0 80,0 0 56,0 0-40,0 0 24,0 0 8,0-3-8,0 3 16,0-4 0,0 1-32,0-1-1776,0 4 1808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2:17:57.120"/>
    </inkml:context>
    <inkml:brush xml:id="br0">
      <inkml:brushProperty name="width" value="0.05" units="cm"/>
      <inkml:brushProperty name="height" value="0.05" units="cm"/>
    </inkml:brush>
  </inkml:definitions>
  <inkml:trace contextRef="#ctx0" brushRef="#br0">82 48 3016,'0'0'0,"-5"1"680,-1 1-296,-1 2-248,2-1-120,5-3-16,-5 2-64,0 0-32,3-1-40,-1 1 32,3-2 104,-2 2-112,-2-1 24,3-1 56,1 0-32,0 0 64,0 0-40,0 0-16,0 0 0,0 0 16,0 0 232,0 0-440,0 2 192,0-2 0,0 0-8,0 0 64,3 0-56,-3 0 8,0 0-16,4 0 24,-1 0-16,-3 0-16,3 0-8,-3 0-56,0 0 136,0 0-112,4 0 8,-4 0 8,3 0 24,-3 0 16,4 0 24,-1 0 0,-3 0 24,0 0 8,4 0-8,-4-3 0,0 3 16,3 0-8,-3 0 16,4 0-16,-4-4 8,0 4 0,0 0-8,0 0-8,0 0 24,0 0-8,0 0-24,0 0 40,0 0-16,3 0 0,-3 0 32,0 0-40,0 0 16,0 0 8,0 0 16,0 0-8,0 0 8,0 0-192,0 0 344,0 0-144,0 0-8,0 0-320,0 0 608,0 0-288,0 0 0,0 0-8,0 0 0,0 0-504,0 0 968,-1 0-480,1 0 0,0 0-16,0 0 8,0 0 16,-2 0 8,0 0-8,0 0-8,2 0-16,-1 0 8,1 0 16,0 0-8,-2 0 16,2 0-32,0 0-16,0 0 32,0 0-24,0 0 16,0 0-8,0 0 8,0 0-16,0 0-16,-2 0 8,2 0 16,-2 0 8,1 0-16,1 0 32,0 0-16,0 0-8,0 0 8,0 0-16,0 0 8,0 0 24,-2 0-24,0 0 8,2 0 0,0 0-8,-2 0 0,2 0 8,0 0-8,0 0-24,0 0 8,0 0 56,0 2-64,0-2 40,0 0 0,0 0-8,0 0-16,0 0 24,-1 0 0,1 0 8,0 0-24,0 0 32,-2 0-8,2 0 0,0 0 8,0 0-32,-2 0 48,2 0-16,0 0-8,0 0-16,0 0-8,0 0 24,0 0 0,0 0-16,-2 0 0,2 0-8,-1 0-8,1 0 16,0 0 8,0 0-16,0 0 8,0 0 0,0 0-24,-2 0 24,0 0-8,2 0 0,0 0-8,0 0 0,0 0 24,-1 0 0,1 0-16,0 0 8,-2 0 0,0-3 0,2 3-16,0 0 8,0 0 8,0 0 8,-2-4 8,2 4 0,-1 0-16,1 0 8,0 0-16,0 0 8,-2-3 16,2 3-16,-2 0 0,2 0-8,-2 0 16,1 0-16,1 0 8,0-4 0,0 4-8,0 0-8,0 0 24,0 0-24,0 0 0,0 0 16,0 0-8,0 0-8,-2 0-8,0 0 16,2 0 0,0 0-8,0-3 32,-2 3 0,2 0-24,-1 0 16,-3 0 16,4 0-16,0-4 8,0 4-24,0 0 24,0 0-8,-2 0 16,2 0-16,0 0-16,0 0 16,0 0 0,0 0 0,-1 0-16,1 0 0,-2 0 8,0 0 0,2 0 0,-2 0-8,2 0-8,0 0 8,-1 0 0,-1 0-8,2 0 24,0 0-16,0 0 8,0 0-16,0 0 8,0 0 8,0 0 0,0 0 0,0 0-32,-2-3 72,2 3-64,0 0 8,0 0-8,-2 0 8,1 0 8,1 0 0,0 0-16,0 0 8,0 0-8,0 0 0,0 0 72,-2 0-112,2 0 48,0 0 0,0 0 8,0 0 8,0 0-16,0 0 16,0 0-16,0 0 24,0 0-24,0 0 0,0 0 8,0 0-16,0 0 8,0 0 32,0 0-56,0 0 40,0 0 0,0 0 8,0 0-24,0 0 16,0 0 0,0 0-16,0 0 24,0 0-24,0 0 24,0 0-40,0 0 64,3 0-24,-3 0-16,0 0 8,0 0 8,0 0 0,0 0-56,0 0 88,0 0-32,0 0 8,0 0 0,0 0-136,0 0 240,0 0-104,0 0-8,0 0 8,0 0-216,0 0 400,0 0-200,0 0 8,4 0-24,-4 0 8,0 0 8,0 0-16,0 0-8,0 0 32,0 0-40,0 0 8,0 0 56,0 0-88,0 0 32,0 0 80,0 0-160,0 0 192,0 0-216,0 0 112,0-4 0,0 4 8,0 0-8,3 0-16,-3-3 8,0 3 16,0 0-8,0 0-24,0 0 0,0-4 0,0 4 32,0 0-40,0 0 8,0 0-8,4 0-8,-4 0 48,0 0-48,0 0 16,0-3-24,0 3 0,0 0 56,0 0-88,0 0-24,0-4-8,0 4-40,0 0 160,0 0-160,0 0-24,3-3 0,1 3-16,-4 0 200,0-4-216,5 4 24,-1 0 32,-4 0 64,0 0 96,0-3-40,3 3 24,1-4 16,-4 4-16,0 0 16,3 0-8,1-5-8,-1 2-1328,-3 3 1344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23:22.904"/>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49 13 2624,'0'0'0,"-2"0"304,-3 0-32,0 1-240,5-1-32,-6 2-80,3 0 32,1-2-8,-1 0-16,1 0-24,2 0 96,-3 0-120,-1 0-32,1 0 8,3 0 144,-2 0-136,0 0 16,0 0 32,2 0 16,-1 0 24,1 0 48,0 0-32,0 0 16,0 0 0,0 0 8,0 0 80,-2-4-152,2 1 64,0 3 0,0 0 16,0-3-16,-2-1 0,2 1-1832,0 3 1848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33:58.177"/>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38 59 2320,'0'0'0,"0"0"216,-1 0 64,-3 0 8,4 0-288,-3 0 216,-1 0-88,-1 0-64,0 0-40,5 0-24,-4 0 16,1 0 8,1 0 0,0 0-16,2 0-8,-1 0 0,-1 0 0,2 0 8,-2 0 8,2 0-24,0 0-8,0 0-24,0 0-16,0 0 56,0-20-64,0 20-24,0 0-8,0 0 24,0 0 72,0 0-80,0 0 0,0-4-16,0 4-16,0 0 112,0 0-128,4-3 0,-4 3 16,0 0 0,0 0 112,3-4-80,-3 4 32,4-3 8,-4 3 16,0 0 8,0-4 0,0 4 0,3-3 16,-3 3 0,0 0-8,4 0 0,-4-4 0,0 4 0,0-3-8,0-1 32,3 1-24,-3 3 8,0 0-8,0 0 0,0 0 24,4 0-32,-4-3-8,0 3 16,0 0 8,0 0 0,0 0-32,0 0-1944,0 0 1976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33:59.924"/>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1351 75 2096,'0'0'0,"0"0"-8,0 0 8,0 0-8,0 0 24,0 0-8,0 0-24,0 0 40,0 0-16,0-3-16,0 3 8,0-4 0,0 1 0,0 3 0,3 0 16,-3 0 0,0-4-16,4 4 0,-4 0 0,0 0-16,3-3 0,-3 3 40,4-4-32,-4 4 8,0 0 24,0-3-24,3 3-24,-3-4 48,0 4-24,0 0-8,4-3 32,-1 0-8,-3 3-24,0 0 8,4 0-16,-4-4 16,3 4 8,-3 0-8,0-3 8,4 3-8,-4 0 0,0 0 8,0 0-8,3 0 0,-3-4-8,0 4 0,0 0 8,0 0 8,0 0-16,0 0 8,0 0 16,0 0-24,4 0 8,-4 0 8,0 0-8,0 0 8,0 0 0,0 0-24,0 0 24,0 0-24,0 0 32,0 0-24,0 0 24,0 0 0,0 0-24,0 2 8,0-2 0,0 2 0,0-2-8,0 0 24,-2 1-16,2-1 8,0 0 0,0 0-16,0 0 8,0 0-8,0 0 0,0 0 24,0 0-40,0 0 32,0 0-16,0 0 16,0 0 8,0 0-24,0 0 0,0 0 16,0 0 0,0 0-48,0 0 80,0 0-88,0 0 40,0 0 32,0 0-32,0 0 48,0 0-72,0 0 40,0 0 16,0 0-32,3-3 16,-3 3 0,0 0 0,0 0-8,0-4-8,0 4 8,0 0 16,0 0-8,0 0 16,0 0-72,0 0 112,0 0-48,0 0-8,0 0 0,0 0-104,0 0 208,0 0-88,0-3 8,0 3-16,0 0 8,0 0-16,0 0 0,0 0 0,0 0-8,-1 0 16,1 0 8,0 0-8,0 0 0,0-4-8,-2 4 8,2 0-8,0 0-8,0 0 16,0 0 0,0 0-8,0 0 8,0 0-8,-2 0 8,0 0 0,2 0-16,0 0 8,-1 0 40,1 0-40,-2 0-8,2 0 0,0 0 16,0 0-24,-2 0 16,2 0 16,0 0-24,-2 0 24,1-3-24,1 3 16,0 0 0,0 0-16,0 0-16,0 0 24,-2 0-8,2 0 0,0 0 8,-2 0-8,2 0 0,0 0 8,-2 0-8,2 0 0,0 0 8,-1 0-8,1 0 0,0-4-8,0 4 0,0 0 8,-2 0 8,2 0 0,0 0-16,0 0 8,0 0-8,0 0 0,0 0 16,0 0 8,0 0-8,0 0 0,0 0-24,-2 0 8,2 0 0,-1 0-8,1 0 8,0 0 16,0 0-8,0 0 8,0 0 8,-2-3 0,0 3-16,2 0 0,0 0 8,0 0 0,0 0 0,0 0-32,-2-4 48,1 4-32,1 0 0,0 0 8,0 0 8,0 0 0,0 0-24,0 0 40,0 0-32,-2 0 8,2 0 8,0 0-8,-2-3 0,2 3-8,-2 0 0,2 0 8,0 0 0,0 0-8,0 0 0,0 0 24,-1 0-32,1 0 16,-2 0-8,0 0 16,2 0-16,-2 0 8,2 0 0,0 0-8,-1-3 16,1 3-8,-2 0 16,0 0-16,0 0 8,2 0-8,-1 0 8,-1 0-8,2 0-8,0 0 0,0 0 8,0 0-8,-2 0 16,0 0-8,1 0 0,1 0 0,0 0 8,-2 0-8,2 0 16,-2 0-16,2 0 0,-2 0-8,1 0 8,-1 0 0,2 0 0,-2 0 16,1 0-24,1 0 0,-2 0 8,2 0 0,-2 0-24,0 0 16,1 0 0,-1 0 0,2 0 8,-2 0 16,0 0-16,2 0 16,-1 0-16,1 0 0,-2 0 0,0 0 8,0 0-16,1 0 8,1 0 0,-2 0 0,0 0 0,0 0 0,1 0 0,1 0 0,-2 0-8,0 0-8,0 0 16,1 0 0,-1 0 16,0 0-24,-1 0 0,3 0 8,-2 0 0,0 0 0,-1 0 8,1 0 0,0 0-16,-1 0 0,1 0-8,-1 0 16,3 0 0,-4 0 8,2 0-8,1 0 8,-3 0-8,2 1 0,1-1 8,-3 0-16,2 2 0,2-2 8,-1 0-8,-4 2 16,3-2 0,0 0-8,2 0 0,-3 1 0,1-1-8,-2 2 8,3-2 0,1 0 0,-6 2 8,5 0-16,-5-2 8,5 1 0,1-1 0,-4 0-8,2 0 8,1 0 0,-3 0 0,4 0 0,-3 0 0,-1 0 8,3 0-16,-1 0 0,2 0 8,-4 0 8,3 2-24,-5-2 24,3 2-8,3-2 0,-2 0-16,-1 0 24,1 0-8,-2 0 0,3 0 0,-5 0 0,5 0 0,-3 0-24,4 0 24,-1 2 8,-1-2-8,0 1-16,-1-1 16,3 0 0,-4 0 0,2 0-8,-1 0 0,-1 0 0,1 0 8,-1 2 16,1 0 0,1-2-8,2 0-8,-2 2 8,-1-1-24,-1-1 0,1 0 16,3 0 0,-5 2-8,1-2 0,1 0 24,-2 0-32,5 0 16,-2 2 8,-2 0-8,3-2 0,-1 1 8,2-1-8,-5 2-8,1-2-8,1 2 16,-1-2-16,1 0 0,-2 0 32,-1 0-24,1 2 32,5-2-24,-3 1 8,-3-1-24,3 0 8,1 2 8,-1-2 8,3 0-8,-6 0 24,3 2-24,-2-2 16,1 0-8,4 0-8,-3 1 0,-1-1 8,1 2-32,-2-2 16,5 0 8,-6 0 8,1 2-8,0-2 16,0 2 8,1-2-32,-1 1 16,0-1-8,1 2 8,4-2-8,-5 0 0,0 2 16,1 0-16,1-2-16,3 0 16,-5 1 16,0-1-16,-1 0 16,1 2-8,5-2-8,-5 0 8,0 0 8,-1 2-8,3 0 8,3-2-16,-5 0 24,-1 0-32,1 0 16,0 0-16,5 0 8,-5 0 8,0 0-8,-1 1 16,1 1 32,5-2-48,-5 2 8,0 0 16,0-2-24,-1 0 0,6 0 0,-5 0 0,0 1 0,-2 1 8,2-2 8,5 0-16,-7 2 16,1-2 0,1 2 8,0-2-16,5 0-8,-5 1 16,-9-1 0,12 2-16,-3-2 16,0 0-8,0 2 0,-2 0 8,0-2 8,7 0-24,-7 1 8,1 1 0,1 0 24,-2-2-16,7 0-16,-7 0-8,-7 1 24,11 1-24,-2 0 24,5-2-16,-6 2 16,1-2-8,0 1 0,-2 1-16,7-2 8,-5 2 16,0-2 0,-2 2 0,1-2 0,6 0-16,-7 0 0,0 1 8,1-1-16,0 0 16,6 0-8,-5 2 0,0 0 8,-2 0-16,0-1 24,7-1-16,-14 0 24,11 0-16,-3 2 16,1-2-8,5 0-16,-5 0 0,-2 0-8,2 0 0,-2 2 24,7-2-16,-7 0 0,2 0 8,-2 2 16,0-2-8,7 0-16,-6 0 16,-1 1 16,0-1-8,1 2-16,6-2-8,-6 0 16,-1 0 0,0 0-16,2 0 32,5 0-32,-7 0 24,2 0-8,-2 0 8,0 0-16,7 0-8,-14 2 32,12-2 8,-3 0 8,-2 0-16,7 0-32,-7 0 32,0 0 16,0 0-40,0 0 8,7 0-16,-14 0 8,11 0 8,-2 0 16,-2 0 0,7 0-32,-7 0 32,0 0-24,-7 0 32,9 0-16,5 0-24,-7 0 8,-7 0 16,10 0-32,-1 0 16,0 0-8,5 0 0,-5 0 16,-9 0 16,10 0-24,-1 0 24,5 0-32,-7 0 8,0 0-32,0 0 32,7 0-8,-7 0 0,0 0-8,0 0 40,2 0-24,0 0 0,5 0-8,-5 0 0,-1 0-24,1 0 24,0 0 0,5 0 0,-7 0 16,0 0-16,0 0 8,2 0-24,5 0 16,-5 0-16,-1 0 24,1 0-24,0 0 24,5 0-8,-5 0 0,0 0-16,-2 0 24,0 0-16,7 0 8,-6 0-16,1 0 16,0 0-32,3 0 32,2 0 0,-5 0-8,0 0-8,0 0 0,-1 0-16,6 0 32,-5 0-8,2 0-16,-1 0 16,-1 0-24,5 0 32,-3 0-64,-3 0 24,3 0-32,-2 0 8,5 0 64,-6 0-80,5 0-48,-1 0-16,-2 0-8,4 0 152,-3 0-184,1 0-8,-1 0-32,1 0-16,0 0 32,2 0 64,-2 0 40,1 0 56,-1 0 16,0 0 16,1 0-8,1 0-1904,0 0 1928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34:07.904"/>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2 28 1752,'0'0'0,"0"0"16,0 0-32,0 0 16,-2 0 0,2 0-16,0 0 8,0 0 8,0 0 8,0 0-16,0 0 8,0-17-8,0 17-8,0 0 24,0 0 0,0 0-16,0 0 0,0 0 16,4 0-8,-4 0 16,0 0-16,0 0-8,0 0 0,3 0 8,-3 0 0,0 0 8,0 0-16,0 0 0,0 0 16,4 0-8,-4 0-8,0-4 8,0 4 8,0 0-8,0 0-8,3 0 8,-3 0 0,0 0 8,0 0 8,0 0-40,0 0 40,0 0-8,0 0-16,0 0 0,0 0 0,0 0 32,0 0-16,0 0-40,0 0 72,0 0-48,0 0 0,0 0-16,0 0 56,-2 0-32,2 0 0,0 0 16,0 0-24,0 0 0,0 0 8,0 0 8,0 0-16,0 0 0,0 0 0,0 0 0,0-3 0,0 3 8,4 0 0,-4-3 0,0 3 0,3 0-8,1 0 0,-4 0-1672,0 0 1680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34:10.668"/>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1 1 1328,'0'0'0,"0"0"424,0 0-432,0 0 0,0 0 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34:11.822"/>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45 28 1848,'0'0'0,"0"0"0,-1 0 32,-6 0 56,0 0 8,0 0 32,1 0-24,1-3-32,2 3-16,1 0-24,0 0-8,0 0-16,1-4 0,-1 4-8,2 0 0,0 0-16,0 0 8,0 0-32,0-3-8,0 3 48,0 0-64,0 0-8,0 0-16,0 0 0,3 0-16,1-3 32,-4 3 0,0 0 40,0 0 32,0-4-8,3 4-8,1 0 16,1-3-16,-5 3 16,4 0-16,1-4-8,-2 1-1680,-3 3 1704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34:12.569"/>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68 16 1872,'0'0'0,"0"0"0,-3 0 0,-2 0 40,-9 2 32,10-2 24,-1 2 16,0-2-8,3 0-24,-3 2 16,5-2-96,-4 0 72,1 1 0,-1-1 8,3 0-40,-1 0 0,0 0-24,1 0-8,-1 0-16,2 0 8,-2 0 0,0 2 0,2-2 8,0 0-8,-1 0-16,1 0 8,0 0-24,0 2 0,0-2 32,0 0-32,0 0-8,0 0 0,0 0 0,0 0 192,0 0-328,0 1 136,0-1 8,0 0 0,0 2-8,0-2 40,0 0-32,3 0 8,1 0 0,-4 2 0,0-2 24,3 0-24,-3 0-8,0 2 16,0-2 0,0 0 16,0 0-16,3 0 8,-3 0 0,0 0 8,4 0-16,-1 0 16,1 0-8,-4 0 8,0 0 16,0 0 16,0 0-80,0 0 88,0 0-32,0 0 0,0 0-64,0 0 136,0 0-64,0 0 16,3 0-16,-3 0-16,0 0 8,0 0 8,0 0-8,0 0 8,0 0-64,0 0 128,0 0-72,0 0-96,0 0 168,0 0-72,0 0 8,0 0-8,0 0-120,0 0 232,0 0-240,0 0 248,0 0-120,0 0 0,0 0 0,0 0-160,0 0 304,0 0-136,0 1-8,0-1-8,0 0 8,0 0 0,0 0-24,0 0 40,0 0-16,0 2-16,0-2 8,-1 2 0,-1-2 0,2 0-8,0 0 8,0 0 8,0 2 0,0-2-8,0 0 8,0 0-16,0 0 24,0 0-32,0 0 24,0 0 0,0 0-24,0 0 24,0 0-16,0 0 24,0 0-8,0 0 16,0 0-8,0 0-80,0 0 144,0 0-64,0 0-8,0 0 0,0 0-120,0 0 256,-2 0-128,2 0 8,0 0 8,0 0-8,0 1-8,0-1-16,0 0 24,0 0 0,0 0 8,0 0-16,0 0-112,0 0 200,0 0-80,0 0-16,0 0-16,0 0-120,0 0 272,0 0-136,-2 0 8,2 0 0,0 0-16,0 0 16,0 0 0,0 0 0,-1 0 8,1 0-24,0 0 16,-2 0 16,2 0-16,0 0 0,0 0-16,0 0 16,0 0-8,0 0 16,0 0-16,0 0-64,0 0 128,0 0-80,0 0 24,0 0-8,0 0-96,0 0 184,0 0-80,0-3-32,0 3 16,0 0 8,0 0-16,0 0 24,0 0-32,0-4 16,0 4 8,0 0-16,0 0-16,0 0 24,0 0-24,0 0 8,0 0 0,3-3-8,-3 3 24,0 0-24,4 0 0,-4 0-8,0 0 0,0 0 32,3 0-24,1 0-8,-4 0 0,0-4-16,0 4 8,3 0-32,1 0 24,-1 0-16,1 0-8,-1-3 24,1 3-48,1 0 8,0 0-8,-1 0-16,1 0 8,0 0 16,-5 0 88,5-3-64,9 3 40,-10-4 16,1 4 0,-5 0 8,16-3-16,-13-1-8,11 4 16,-11-3-16,-3 3 24,16-4 0,-11 1-432,11 3-856,-16 0 1288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34:13.762"/>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68 70 2016,'0'0'0,"-3"0"288,-2 0 32,-1 0-8,6 0-312,-14 0 192,11 0-80,-2 0-48,-1 0 0,6 0-64,-3 0 80,-1-4 8,1 4 48,-2 0-8,5 0-128,-2-3 128,0 3-16,1 0-48,1 0-8,0 0-56,-2 0 24,0-4-16,2 4 16,-2 0-32,2 0-8,0 0 8,0-3-16,0 3-8,0 0 32,0 0-56,0 0 0,0 0-24,0 0-16,0 0 384,4 0-656,-4 0 264,5 0 16,0 0 24,-5 0 64,4 0-56,-1-4 24,-3 4 0,4 0 16,-4 0 16,0 0-24,3 0 8,-3 0 8,4 0 8,-4 0 0,3 0 0,-3-3-8,4 3-8,-4 0-8,0 0 24,3 0 0,-3 0-8,4 0 24,-4 0-8,0 0-8,0 0 16,0 0 0,3 0-16,-3 0-16,0 0 8,0 0 24,4 0-16,-4 0 8,0 0-8,3 0-16,-3 0 8,0 0 24,0 0 16,0-4-16,0 4 16,0 0-32,0 0 16,0 0-8,0 0-32,4 0 56,-4 0-40,0 0 24,0 0-24,0 0 8,0 0 8,0 0 8,0 0-8,0 0 16,0 0-80,0 0 136,0 0-64,0 0-112,0 0 184,0 0-80,0 0-104,0 0 200,0 0-112,0 0-88,0 0 176,0 0-104,0 0 8,0 0 24,0 0-16,0 0-32,0 0 88,0 0-40,0-3-16,0 3 8,0 0 8,0 0-16,0 0 24,0 0 0,0 0-48,0 0 48,0 0-8,0 0-24,0 0 8,0 0 8,0 0 8,0 0 8,0 0-40,0-4 56,0 4-24,0-3-24,0 3 8,0 0 8,0 0 16,0 0-24,0-4 32,-2 4-8,2 0-16,-2 0 0,2 0 24,-2 0-8,1 0-16,1 0 0,-2 0 24,0-3-16,0 3 8,2-4 16,0 4-16,-1 0 8,1 0-8,0 0-8,0 0-8,-2-3 0,0 3 24,2-4-16,-2 4 0,2 0-8,0 0 16,-1 0-16,-1-3 16,0 3 0,2 0-16,-2 0 16,1 0-16,-1 0 16,0 0-24,2 0 8,-2 0 8,1 0 0,-1-4 0,0 4 8,2 0-16,-2 0-8,1 0 16,1 0-16,0 0 8,0 0 16,-2 0-8,0 0 16,1 0-16,1 0-8,-2-3 0,0 3 0,2 0 8,0 0-8,0 0 24,0 0-16,0 0-40,0 0 40,0 0-24,-2 0-8,1 0 40,1 0-16,0 0-8,0 0 0,0 0 16,0 0-32,0 0 56,0 0-80,0 0 32,0 0 8,0 0-16,0 0 120,0 0-200,0 0 88,0 0 0,0 0 0,0 0 168,0 0-328,0 0 168,3 0-8,-3 0 16,4 0 0,-4 0-16,3 0 16,0 0-16,-3 0 16,4 0-8,-4 0 16,3-3-16,1 3 0,-4 0 8,3 0-24,1 0 32,-4 0-24,0 0 16,3 0-16,1 0 16,1 0-8,-1-4 8,-4 4 0,3 0 0,2 0-8,-1 0-8,-1 0 0,-3 0 16,4 0 0,-4 0 8,5 0-8,0 0 0,-5 0 0,5 0-16,1 0 0,-3 0 8,2 2-8,-5-2 16,5 0 0,1 0 0,-1 0 0,-2 0 0,-3 0 0,4 2 0,1-2-16,0 1 8,1 1 8,-1-2-8,-5 0 8,5 0-8,0 0 8,0 0-8,9 0 16,-14 0-8,0 0-8,6 0-8,-1 0 8,-2 0-8,-3 0 16,6 0 0,-1 0 0,9 0 0,-11 2 8,-3-2-8,5 1 16,1-1-16,-1 2 0,9-2 0,-14 0 0,3 0 0,2 0 0,1 0 0,-1 0-16,-5 0 16,14 0-8,-11 0 0,2 0 8,11 0 24,-12 0-8,11 0 0,-11 0 0,10 0-24,-11 0 0,2 0 16,9 0-16,-10 0 16,-4 0-8,14 0 24,-11 0-24,11 0 8,-10 0-16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42:16.613"/>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39 109 2368,'0'0'0,"-2"0"64,-3 0 40,5 0-104,-3 0 152,-2 0 0,1-4-24,1 1-48,-1-1-32,1 1-24,1-1 0,0 4-8,2 0-16,-2-3 16,2 0 8,-1 3-8,1-4-16,0 4 0,0-3 0,-2-1 8,2 4 0,0-3 16,0 3 0,0-4 0,0 4 0,0-3 0,0 3-8,0 0-16,0-4 32,0 1-16,0 3 8,0-4-16,0 4-8,0 0 8,0-3-8,0 3 8,0-4 0,0 4-8,0-3 16,0-1-8,0 1 16,0 3 8,0 0-32,3-4 32,-3 4 32,0-2-32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42:23.851"/>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96 122 2008,'0'0'0,"0"0"88,-2 0 80,2 0-168,-2 0 216,-1 0 48,-1 0-64,1 0-72,3 0-128,-5 0 56,3 0-56,0 0-8,-1 0 8,1 0 24,2 0 24,0 0 40,-2 0 48,2 0-136,-2-17 168,1 17-8,-3 0-16,3 0-40,1 0-104,0-3 80,-2 3-16,0 0 0,0 0-16,2 0-48,-3 0 48,1 0-8,0 0 0,1-4-16,1 4-24,-2 0 56,0 0-16,0 0 16,1 0 8,1 0-64,0 0 89,0-3-25,-2 3 8,0 0 32,2 0-104,-2 0 48,1 0 48,-1 0-24,0 0-40,0 0 32,1-4-24,1 4 56,-2 0-8,2 0-88,-2 0 96,2 0 24,-2-3-72,1 3 8,1 0-56,-2 0 72,0 0-16,1-4 0,1 4 16,0 0-72,0 0 16,0-3 16,0 3 8,0 0-8,0 0-32,0 0 64,-2 0-24,2-4 40,0 4 8,0 0-88,0 0 88,0 0 24,0 0 0,0-3 40,0 3-152,0 0 168,0 0 8,0 0 24,0 0-8,0 0-928,0-4 1624,0 4-744,0 0 0,0 0-24,0 0-8,0 0-112,0-3 120,0 3-16,0 0 40,0 0-8,0 0-136,-2 0 128,2-4 40,0 4-56,0 0 41,0 0-153,0 0 160,0 0-72,-2 0 72,2 0-40,0 0-120,0-3 112,0 3 40,0 0-32,0 0 16,0 0 24,0 0 0,0 0-24,0 0 16,0 0-152,0 0 96,0-4 40,-1 4 0,1 0 8,0 0-144,-2 0 168,2 0-48,0 0 16,0 0-24,0 0-112,0 0 112,0 0-16,0 0-40,0-3 40,0 3-48,0 0 56,0 0-16,0 0-56,0 0-32,-2 0 64,2 0-32,0 0 16,0 0-8,0 0-40,0 0 56,0 0 8,0 0 8,0 0 32,0 0-400,0 0 664,0-4-312,0 4 32,0 0-16,0 0-72,0 0 80,0-3-8,0 3 24,0 0-32,0 0-64,0 0 88,0-3 8,4 3-23,-4-4 15,0 4-88,3 0 48,-3-3 56,0 3-16,0 0-8,0 0-80,0 0 88,4 0-40,-4-4 8,0 4 16,0 0-72,0 0 96,0-3 16,3 3-56,-3-4-8,0 4-48,0 0 56,3-3-16,-3 3 16,0 0 0,0 0-56,4-4 48,-4 4-32,3 0 24,-3-3-24,0 3-16,0 0 8,0 0 8,4-4-16,-4 4 8,0 0-8,3 0-32,-3 0 16,0 0 0,4 0-8,-4 0 24,0-3 24,3 3-24,-3-4 8,4 4 0,-4 0-8,0 0-8,3 0 8,-3 0-16,0 0-48,0 0 64,4-3-8,-4 3-8,3 0 0,-3 0 40,4 0-56,-4 0-8,0 0-8,0 0 40,0 0 8,0 0-32,0 0 24,3 0-24,-3 0 0,0 0 32,4 0-48,-4 0 16,0 0 0,0 0-48,0 0 80,0 0-24,0 0-56,3 0 0,-3 0-24,0 0 104,0 0-80,0 0 0,0 0 8,0 0 0,0 0 376,0 0-752,0 0 319,0 0 17,0 0-8,0 0 929,4 0-1722,-4 1 761,0 1-16,0 0-40,0-2 208,0 2-240,0-2-40,3 1-48,-3 1-16,0-2 344,0 0-384,0 2 0,0 0 8,4-1 16,-4-1 360,0 2-352,0 0-8,0 0-1,0-1-15,0-1 376,0 2-368,0 0-40,0 1 8,3 1-32,-3-2-24,0-2 456,0 1-440,0 3-48,0-2 24,0-1 16,0-1 448,0 4-465,0-1 25,0 1 32,0-1 8,0-3 400,0 4-344,0 1 32,4 0 40,-1 0 88,-3-5 184,0 6-128,0-1 64,0 0 48,0 0-16,0-5 32,0 5-8,0 1-8,0 1-16,0 0 24,0-7 8,0 7-16,0-1-16,4 8-1832,-4-14 1864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2:19:08.818"/>
    </inkml:context>
    <inkml:brush xml:id="br0">
      <inkml:brushProperty name="width" value="0.05" units="cm"/>
      <inkml:brushProperty name="height" value="0.05" units="cm"/>
    </inkml:brush>
  </inkml:definitions>
  <inkml:trace contextRef="#ctx0" brushRef="#br0">189 46 1560,'0'0'0,"0"0"200,-2 0 56,-3 0 32,5 0-288,-5 0 176,-1 0-72,1 0-56,0 0-40,5 0-8,-2 0 0,-1 0-8,-1 0 8,1 0-24,1 0 16,0 0 8,0 0 24,2 0 48,0 0-72,-1 0 112,1-4 8,0 4 16,-2 0-8,2 0-128,0 0 112,0 0 0,-2 0-32,1 0 16,1 0-96,0-3 72,-2 3-16,0 0 8,2 0-32,0 0-32,-2 0 40,1 0 8,-1 0 16,0 0 8,2 0-72,-2-4 72,1 4-8,1 0-16,-2 0 24,2 0-72,0 0 48,-2 0 16,2 0 0,-2 2-24,2-2-40,-1 0 48,1 2-16,-2-2 8,2 1-24,0-1-16,0 2 8,-2 0 17,0 0-25,1-2 16,1 0-16,-2 1 32,2-1 0,0 2 0,0-2-8,0 0-24,0 2 16,0 0-16,-2-2 24,0 1-24,1 1 16,1-2-16,-2 2 24,0-1 8,0 1 8,1 0-8,-1 0 16,0-1-16,1 1 0,1 0 24,0-2-56,0 2 24,-2-1 16,0 1-8,2 0 0,0-2-32,-2 2 48,1-1-40,-3 1 8,1 0-16,3-2 0,-2 2 16,2-1 16,-2 1-8,2 0 16,0-2-40,0 2 24,-2-2-8,1 0 8,1 0-16,0 0-8,-2 1-8,0 1 16,2 0 0,-2-2-8,2 0 0,0 2 24,-1-2-8,-1 0-24,0 1 0,2-1 8,-2 0-8,2 2 24,0-2 8,0 0-24,0 2 16,0-1 0,0-1 8,0 0-24,0 0 16,0 0 0,-1 0-8,-1 0 0,2 0-8,0 0 8,-2 0 0,2 2-8,-1-2 16,1 0-16,-2 0-16,2 0 0,0 0 40,0 0 0,0 0-24,0 0 16,0 0 0,0 2-24,0-2 8,0 0-16,-2 0 16,2 0 0,0 0 8,-2 0 8,2 0 0,0 0-8,0 0-8,0 2-8,0-2-8,0 0-16,0 0 24,0 0 8,0 0 32,0 0-16,0 0 0,-1 0-24,-1 0-24,2 0 16,0 0 0,0 0 16,0 0 16,0 0 0,0 0 24,0 0-16,0 0-120,0 0 208,0 0-128,0 0 8,-2 0 16,2 0-8,0 0-16,-2 0 32,2 0-8,-1 0-8,1 0 0,-2 0 8,0 0 16,2 0-24,-2 0 0,2 0 16,0 0-8,0 0-8,0 0 8,-1 0-16,1 0 8,-2 0 16,0 0-24,0 0 8,2 0 0,-1-4 8,1 4-24,0 0 32,0 0-8,0-3 24,-2 3-24,2 0 8,0 0-16,0 0-8,0-4 0,0 4 24,-2 0-32,2 0 16,-2 0 8,1 0-16,1 0-24,0 0 24,0 0 8,0 0 24,0-3-24,-2 3 24,2 0-24,0-4-8,0 4 24,-2 0-16,0 0 16,1 0-16,1 0 0,0-3 0,0 3-8,0 0 0,0-4 8,0 4 0,0 0-16,0-3 0,0 3 8,0 0 8,0 0-16,-2 0 8,2 0 16,0-4-24,0 4 16,0 0 8,0-3-16,0 3 16,0-4-8,0 4 8,-2-3-8,2-1 8,0 4-8,0 0 8,0 0-24,0 0 0,0 0 8,0 0 40,0-3-72,0 3 24,0 0 16,0-4-8,0 1 16,0 3-8,0-3 0,0 3 8,0 0 0,0 0 8,0 0-16,0 0-16,0-4-8,0 4 32,0-3-8,0 3 0,0 0 8,0 0 16,0-4-32,0 4-8,0 0 16,0 0 8,0-3 8,0 3 8,0 0-24,0 0-8,0-4 0,0 4 8,0-3 0,0 3-8,0 0 0,0 0-8,0 0 16,-1 0 0,1 0-8,0 0 0,0-4 8,-2 4-24,2-3-16,0 3 0,0 0 16,0 0 24,0-4-64,0 4-16,0 0-40,0 0-40,0 0 160,0-3-176,0 3-16,0 0-40,0 0-49,0 0 281,0-4-320,0 4-32,0 0-40,0-3-8,0 3 400,0 0-408,0-4-24,0 4 72,0 0 112,0 0 248,3 0-160,1 0 120,-1-3 24,-3-1-1296,0 4 1312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42:39.102"/>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1 119 2240,'0'0'0,"0"0"256,0 0 72,3 0 8,-3 0-152,0 0-184,4-3 80,-4-1-64,3 1-40,1-1 16,-4 4 8,3 0 32,1 0 32,-1-3 72,1 3 16,-4 0-152,3-4 176,-3 4-24,4-3-40,-1 3 0,1 0-32,-1-4-8,0 1 16,-3 3 17,0 0-105,4-4 104,-1 4-8,1 0-8,-1 0 0,-3 0-88,4-3 56,-1 3 0,-3-4-8,4 4-40,-4 0-8,0-3 8,3 3 8,-3 0-8,4 0 8,-4 0-16,3-4 32,-3 4 0,4-3-16,-4 3 8,0 0-24,0-4 24,3 4 0,-3 0 16,4-3 8,-1 3-48,-3-3 0,4 3-8,-4-4 32,0 4-24,0 0 16,0 0-8,0-3 32,3 3-48,-3 0 8,0-4 40,4 4 24,-4 0-48,0 0 24,0 0-40,0 0 40,0-3 0,3 3 16,-3 0 0,0 0-56,0-4 64,4 4-8,-4-3 8,0 3 8,0 0-72,0-4 56,3 4 16,-3 0 24,0 0-8,0 0-88,0 0 96,0 0 16,0-3-48,0 3 24,0 0-88,0 0 48,0-4-16,4 4 8,-1 0-32,-3 0-8,0-3 32,4 3 8,-4 0 8,0-4 72,0 4-120,0 0 104,0 0 24,0-3 8,0 3-64,0 0-72,0-4 80,0 4-8,0 0-16,3 0 8,-3 0-64,0-3 56,0 3 0,0 0 32,0 0-32,0 0-56,4 0 56,-4-4-16,0 4 16,0 0-56,0 0 32,0-3-8,0 3 40,0 0-40,0 0-24,0 0 32,0 0-16,0 0-24,0 0 16,0 0-56,0 0 120,0 0-56,0 0 8,0 0-32,0 0-96,0 0 224,0 0-128,0 0 16,0 0-128,0 0 216,0 0-88,0 0-32,0 0 0,0 0-32,0 0 88,0 0-80,0 0 24,0 0 0,0 0 88,0 0-144,0 0 48,0 0-8,3 0-24,-3 0 64,0 0-112,0 0 32,3 0-72,-3 0-24,0 0 176,4 0-192,-4 0-96,3 2-40,-3-1-64,0-1 392,4 2-488,-1-2-80,1 2-56,-1 0-73,-3-2 697,4 1-672,-1 1 64,1 0 160,-1 0 184,-3-2 264,4 1-144,-1 3 104,1-3 16,-1 1-1960,-3-2 1984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45:22.959"/>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175 168 5665,'0'0'0,"-2"-5"536,-2-13-416,4 18-120,-5-5-48,3-9-80,1 11 16,-1-2-16,0-1 56,0 1 40,-1 0 32,1 0 16,2 5-16,-1-6 8,-1 1 24,0 2-32,0-2 32,2 5-32,-3-4 16,1 1 8,0-1 16,1-1-32,1 1 24,-2 1-24,0-2 16,0 1-16,2 4-8,-1-3-8,-1-1-8,2 1 16,-2-1 24,2 4-24,-2-3-16,1-1 16,1 1-8,0 3-8,0 0 16,-2-4-8,0 4-8,-1-3-8,-1-1 24,4 4 0,-3 0-8,-1-3 24,1 3-8,-1 0-24,4 0 16,-3-4-24,1 4-40,0 0-32,-1 0-32,-1 0-32,1 0-32,-1-3-32,-1 3-48,5 0 272,-5 0-289,2 0 1,-1 0-40,1 0 8,3 0 320,-6 0-336,3 0 8,-2 0 40,1 0 56,4 0 232,-3 0-144,-1 0 64,-1 0 56,0 2-8,5-2 32,-5 1-40,-9 5-2024,14-6 2064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5:45:50.545"/>
    </inkml:context>
    <inkml:brush xml:id="br0">
      <inkml:brushProperty name="width" value="0.075" units="cm"/>
      <inkml:brushProperty name="height" value="0.15" units="cm"/>
      <inkml:brushProperty name="color" value="#FFFF00"/>
      <inkml:brushProperty name="tip" value="rectangle"/>
      <inkml:brushProperty name="rasterOp" value="maskPen"/>
    </inkml:brush>
  </inkml:definitions>
  <inkml:trace contextRef="#ctx0" brushRef="#br0">40 93 5785,'0'0'0,"-2"-3"840,2 3-840,-3-3-8,0-1-56,1 1-96,2 3 160,-2-4-160,-1 1 72,-1-1 64,2 1 64,-1 3 16,3 0-56,-2-20 48,-1 16-32,1 4 8,0-3-24,0 3 8,1 0 0,1-4-24,0 4 32,0 0-16,0 0-16,0-3 40,0 3-16,0 0-16,0 0 8,0-4-8,0 4 0,-2-3 8,2 3-40,-2 0 16,2 0-48,0 0-16,0-4 72,0 4-32,0 0 0,0-3 0,0 3-56,0 0 104,0 0-120,0 0-40,0 0-32,0-4-40,0 4 232,0 0-288,0 0-17,4 0-7,-4-3-32,0 3 344,3 0-312,-3 0-32,0-4 24,4 4 8,-4 0 312,3 0-264,1-3 80,-1 3 64,1 0 56,-4 0 64,3 0-32,1 0 8,1 0-8,-2-4-1824,-3 4 1856</inkml:trace>
</inkml:ink>
</file>

<file path=ppt/ink/ink43.xml><?xml version="1.0" encoding="utf-8"?>
<inkml:ink xmlns:inkml="http://www.w3.org/2003/InkML">
  <inkml:definitions>
    <inkml:context xml:id="ctx0">
      <inkml:inkSource xml:id="inkSrc0">
        <inkml:traceFormat>
          <inkml:channel name="X" type="integer" min="-10000" max="10000" units="dev"/>
          <inkml:channel name="Y" type="integer" min="-10000" max="10000" units="dev"/>
          <inkml:channel name="F" type="integer" max="255" units="dev"/>
          <inkml:channel name="T" type="integer" units="dev"/>
        </inkml:traceFormat>
        <inkml:channelProperties>
          <inkml:channelProperty channel="X" name="resolution" value="1" units="1/dev"/>
          <inkml:channelProperty channel="Y" name="resolution" value="1" units="1/dev"/>
          <inkml:channelProperty channel="F" name="resolution" value="1" units="1/dev"/>
          <inkml:channelProperty channel="T" name="resolution" value="0" units="1/dev"/>
        </inkml:channelProperties>
      </inkml:inkSource>
      <inkml:timestamp xml:id="ts0" timeString="2024-10-07T20:14:16.233"/>
    </inkml:context>
    <inkml:brush xml:id="br0">
      <inkml:brushProperty name="width" value="0.05292" units="cm"/>
      <inkml:brushProperty name="height" value="0.05292" units="cm"/>
      <inkml:brushProperty name="color" value="#FF0000"/>
      <inkml:brushProperty name="antiAliased" value="0"/>
    </inkml:brush>
  </inkml:definitions>
  <inkml:trace contextRef="#ctx0" brushRef="#br0">30612 7306 18 0,'-11'0'9'0,"0"0"-15"0,-2 0 5 0,13 0 2 0,0 0-1 0,0 0-5 0,0 0 1 0,0 0 4 0,13 0 0 0,-2-13-2 0,0 13-8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2:19:12.881"/>
    </inkml:context>
    <inkml:brush xml:id="br0">
      <inkml:brushProperty name="width" value="0.05" units="cm"/>
      <inkml:brushProperty name="height" value="0.05" units="cm"/>
    </inkml:brush>
  </inkml:definitions>
  <inkml:trace contextRef="#ctx0" brushRef="#br0">73 0 4729,'0'0'0,"-2"2"728,2 0-664,-1 1-56,1-3-8,0 2-56,-2 0-32,0-1 8,0 1 72,2 0 48,0-2-40,-1 2 56,-1-2 40,0 1 0,0 1 48,2-2-144,-1 2 144,1 1 0,-2 1-8,2-2-16,0-2-120,0 1 88,-2 1-48,2 0 0,0 1-24,0-3-16,0 2 32,0 0-8,0 0-16,0-1-8,0 1-16,0 0 16,-2-1-8,1 1 24,1-2-16,0 2 16,0 0-8,0-1-16,0 1-48,0-2 56,0 2-72,0 0-8,0-1-8,0 1 0,0-2 88,0 2-128,0 0-8,0-2-24,0 1-40,0-1 200,0 0-224,0 2-40,0 0-48,0-2-25,3 2-23,-3-2-24,4 0 8,-1 0-16,-3 0 392,4 0-384,-1 0 8,1 0 64,-1 0 96,-3 0 216,4 0-136,-1 0 96,2 0 24,0-4-8,9 4-1336,-14 0 1360</inkml:trace>
  <inkml:trace contextRef="#ctx0" brushRef="#br0" timeOffset="906">3 161 1296,'0'0'0,"0"2"424,-1 0-216,-1 0 32,2-2-240</inkml:trace>
</inkml:ink>
</file>

<file path=ppt/ink/ink6.xml><?xml version="1.0" encoding="utf-8"?>
<inkml:ink xmlns:inkml="http://www.w3.org/2003/InkML">
  <inkml:definitions>
    <inkml:context xml:id="ctx0">
      <inkml:inkSource xml:id="inkSrc0">
        <inkml:traceFormat>
          <inkml:channel name="X" type="integer" min="-10000" max="10000" units="dev"/>
          <inkml:channel name="Y" type="integer" min="-10000" max="10000" units="dev"/>
          <inkml:channel name="F" type="integer" max="255" units="dev"/>
          <inkml:channel name="T" type="integer" units="dev"/>
        </inkml:traceFormat>
        <inkml:channelProperties>
          <inkml:channelProperty channel="X" name="resolution" value="1" units="1/dev"/>
          <inkml:channelProperty channel="Y" name="resolution" value="1" units="1/dev"/>
          <inkml:channelProperty channel="F" name="resolution" value="1" units="1/dev"/>
          <inkml:channelProperty channel="T" name="resolution" value="0" units="1/dev"/>
        </inkml:channelProperties>
      </inkml:inkSource>
      <inkml:timestamp xml:id="ts0" timeString="2024-10-07T14:58:59.671"/>
    </inkml:context>
    <inkml:brush xml:id="br0">
      <inkml:brushProperty name="width" value="0.05292" units="cm"/>
      <inkml:brushProperty name="height" value="0.05292" units="cm"/>
      <inkml:brushProperty name="color" value="#FF0000"/>
      <inkml:brushProperty name="antiAliased" value="0"/>
    </inkml:brush>
  </inkml:definitions>
  <inkml:trace contextRef="#ctx0" brushRef="#br0">21070-2092 36 0,'-25'-22'13'0,"2"22"-17"0,-3-26 4 0,3 26 1 0,-2 0-1 0,25 0 0 0,-26-23 1 0,26 23-2 0,-23 0-2 0,23 0-5 0,0-25-8 0,0 2 7 0,23 23-1 0</inkml:trace>
  <inkml:trace contextRef="#ctx0" brushRef="#br0" timeOffset="1">21361 22848 65 0,'-48'0'15'0,"22"0"-27"0,3 23 12 0,0-23 0 0,23 0 0 0,-25 0-1 0,25 0 1 0,-26 0-3 0,26 0-4 0,0 0-5 0,0-23-3 0,0 23 2 0,26-26 7 0,-26 1-5 0</inkml:trace>
  <inkml:trace contextRef="#ctx0" brushRef="#br0" timeOffset="2">23842 24185 60 0,'0'0'2'0,"-23"0"-21"0,23 0 9 0,0 0-1 0,0-23 5 0,23-3 0 0,3-22-3 0</inkml:trace>
  <inkml:trace contextRef="#ctx0" brushRef="#br0" timeOffset="3">24452 23991 40 0,'-25'0'11'0,"25"0"-25"0,-26-26-1 0,26 26 7 0,26-23 3 0,22-51 5 0,1 49-9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7:20.300"/>
    </inkml:context>
    <inkml:brush xml:id="br0">
      <inkml:brushProperty name="width" value="0.05002" units="cm"/>
      <inkml:brushProperty name="height" value="0.05002" units="cm"/>
    </inkml:brush>
  </inkml:definitions>
  <inkml:trace contextRef="#ctx0" brushRef="#br0">140 123 3456,'0'0'0,"-3"-3"856,-3 0-191,-1-3-353,-6 3-112,11 0-112,0-1-80,-1 1-72,3 3 64,-2-4-40,0 4-16,2-3 32,-1 3 56,1 0-32,0 0 32,-2-4 16,2 1-8,0 3 88,0 0 24,0-4 24,0 4 32,0-3-24,0 3-184,-2-17 160,2 14 16,0-1 8,0 1-24,0 3-160,0-3 208,0 3-32,0-4 0,0 1-32,0-1-32,0 1 56,0-1-24,0 4 0,0 0-144,0-3 104,0 3-56,-1-4-16,1 4-8,0 0-24,0-3 48,0 3-40,0 0 8,0-3-40,0 3 16,0-4 24,0 4-40,0 0 32,0 0-8,0 0-64,0 0-16,0 0 32,0 0-32,0 0 352,0 0-584,0 0 224,0 0 16,0 0-32,0 0-8,0 0 72,0 2-32,0-2 8,0 0 64,3 0-56,-3 0-32,0 0 0,0 0 8,0 0 80,0 0-48,0 0-40,0 2 40,0-1 32,0-1 16,0 2-48,0 0 16,0-2-16,0 1-48,0-1 96,0 2-40,0-2 0,0 2 8,0 0 48,0-2-16,-2 1-56,2 1 32,0 0-16,-1 0-32,1-2 72,0 1-32,-2 1-16,2 0 8,0-2 24,0 1-8,0 1 0,0 0 8,0 1-24,0-3 40,0 2-8,0 0 8,0-1-16,-2 1 24,2-2-8,0 2 8,-2-2 0,2 0 16,0 2 0,0-2-24,-1 0 8,1 0 8,-2 1 0,2-1 8,0 0-24,0 2 24,-2 0-16,2-2 32,0 0-8,0 0-32,0 0 32,-2 0 8,2 0 0,-1 0-32,1 0-8,-2 0 8,2 1 0,0-1 16,0 0 8,0 0-32,0 0 32,0 0 0,0 0-64,0 0 8,0 0 16,0 0 0,0 0 0,0 0 32,0 2-16,0-2-8,0 0 8,0 0-24,0 0 8,0 0 24,0 0-24,0 0-8,0 0 0,0 0 24,0 0 24,0 0-80,0 2 48,0-2 16,0 2-16,0-2 0,0 0-8,0 0-8,0 0-8,0 0 0,0 0 96,0 0-160,0 0 80,0 1 16,0-1-8,0 2-16,0 0 24,0-2 0,0 0-40,0 0 32,0 2 0,0-2-16,0 1 8,3-1 8,-3 2 0,0 0 8,0-1 8,0-1-16,0 2-8,0-2 8,0 2 24,0 0 0,0-2 0,0 0-16,0 1-40,0-1 24,0 2-32,0 0 32,0-2 8,-1 0 16,1 0-32,0 1 48,0-1-40,0 0 8,0 2-16,-2 0 40,0 0-16,2-2 24,-1 1-24,-1 1-24,0 0-16,0 0 24,2-2 8,-1 1 8,-1 1-8,2-2 40,0 2-64,0-2 24,-2 1-8,1 1 8,1-2-8,-2 2 16,2-2-8,0 2 0,0-2 8,-2 1-16,0 1 16,2-2-8,-1 2-8,-1-1 0,0-1 24,0 2-16,2-2 0,-1 0 16,-1 2-32,2-2 16,0 2-32,0-1 16,0-1 32,-2 2 0,2-2-16,-1 0 24,-1 2 0,0-2-8,0 2-16,2-2 0,-1 0 16,-1 1 0,2-1 8,0 2-40,0-2 16,0 2 0,-2-2-40,2 1 24,-1-1 24,-1 0-8,0 2 16,0-2-24,1 0 0,1 0 8,-2 2 0,2-2-8,0 2 8,0-1 0,0-1 0,-2 0-24,2 0 16,-2 0-8,1 0 16,1 0 0,0 2 16,-2-2-8,2 2-16,-2-2 16,2 0-8,-1 1-40,1 1 0,-2-2 8,2 2-8,0-2 40,0 2 8,0-2-32,0 1 32,0 1-32,0-2 24,0 0-16,0 0 56,0 2-56,-2-2-8,2 0 24,0 2-24,0-2 40,-2 0-32,2 0 16,0 1 0,-1-1-8,1 0 0,0 2 24,0-2-16,0 0-32,-2 0 24,2 0-8,0 2 56,0-2-40,0 1 8,-2 1-8,2-2-16,0 0 16,0 2 24,0-2 24,-1 0-64,1 0 16,0 0 24,0 2-24,0-2 32,0 0-32,0 0 16,0 0-32,0 0 8,0 0 16,0 0-48,0 0 16,0 0 16,0 1 0,0-1 8,0 0 16,0 2-32,0-2 0,0 2 0,0-2 8,0 0 8,0 0 24,0 1-16,0-1 16,0 0-48,0 0 24,0 2-16,0 0 0,0 0-32,0-2 32,0 0 16,0 0-16,0 0 8,0 0 32,0 1-48,0-1 16,3 0 8,-3 0 0,3 0 16,-3 2-24,4-2 24,-4 0 8,0 0-16,3 0-24,-3 0 0,4 0 16,-4 0 16,3 0-16,1 0 0,-4 0 0,3 0-32,1 0 64,-1 0-24,-3 0-8,0 0-8,0 0 40,3 0-56,-3 0 8,0 0 16,4 0-32,-1 0 16,1 0 8,-4 0 0,0 0 8,3 0 16,1 0-16,-1 0 0,1 0 0,-4 0 0,3 0-32,0 0-8,1-3 8,-1 3-16,-3 0 48,4 0-48,-1 0 16,1 0-24,-1-4 0,-3 4 56,4 0-48,-1 0-16,2 0 16,-1 0-8,-4 0 56,3 0-40,0-3-16,3 3 8,-1 0 8,-5 0 40,3 0-56,2 0 24,-1-4-8,-1 4-48,-3 0 88,0 0-96,4-3-80,-1 3-40,1-4-32,-4 4 248,3 0-289,0-3 1,1 3-24,-1-3 64,-3 3 248,6-4-240,-1 4-8,-2-3 0,1-1 0,-4 4 248,3-3-256,0-1 48,1 1 64,1 3 24,-5 0 120,5-4-48,0 1 8,1 3 24,-3-3 0,-3 3 16,5-4-16,-1 1 16,-1-1-16,2 1 16,-5 3 0,4-4-16,-1 1-1344,-3 3 1360</inkml:trace>
  <inkml:trace contextRef="#ctx0" brushRef="#br0" timeOffset="1975">233 7 1632,'0'0'0,"0"0"0,0 0-24,0 0 0,0 0 72,-2 0-104,2 0 48,0 0 32,0 0-16,0 0-8,0 0 8,0 0-24,0 0 8,0 0 24,0 0-16,0-3 0,0 3 0,0 0-8,-1 0 8,1 0 0,-2-4 0,2 4 8,0 0-8,0 0 8,0 0-16,0 0 24,0 0-32,0 0 24,0 0 8,-2 0-24,0 0 16,2 0-8,-1 0-8,1 0 8,0 0 8,0 0-16,0 0 0,0 0 16,0 0-24,0 0 24,0 0 0,0 2-8,0 0-8,0-1 16,0 1-8,0-2 0,0 3-8,0-1 0,0 0 8,0 1 0,0-3 0,0 4 0,0-3 0,0 5 0,0-3 0,0 1 0,0-1 0,0-1 0,0 3 16,0-5-16,0 3 8,0 2-8,0-1-8,0-1-16,0-3 24,0 5 0,0 1 0,0-3 0,0 2 0,0-5 0,0 2-8,-2 1 0,0-1 8,-1 2 8,3-4-8,-2 3 8,-1 0-8,1 1 0,0-1 8,2-3-8,-3 4 0,-1 1 0,3-2 0,-1 3 8,2-6-8,-2 3 0,0 0 0,1 3 0,-1-3-8,2-3 8,-2 5 0,0-1 0,1-1 0,-3 2-16,4-5 16,-1 4 8,-1-1-16,0 1 8,-1-3 8,3-1-8,-4 6 0,3-3 8,-3 0 0,2 1-8,2-4 0,-1 3 8,-1 1-16,0-1 8,0 1 0,2-4 0,-1 3-8,-1-1 16,-1 1-8,-1 1-8,4-4 8,-2 1 0,1 3-16,-1-2 8,0-1 16,2-1-8,-1 2-8,-1 1 16,0-1-8,0 3 8,2-5-8,-1 2 8,-1 2-8,0-3 16,0 1-16,2-2 0,-3 3 0,1-1-8,1 2 16,-1-3-8,2-1 0,-4 4 8,1-3 0,1 3-32,1-1 24,-1 1-16,2-4 16,-2 1-8,0 1 24,1 2-24,1-4 8,-2 1 0,0 5 0,1-5 0,-1 3 8,0-1-16,2-3 8,-2 2 0,1 0-8,-1 1 0,2-3 8,-2 3 8,0-1 0,1 0-8,-1 0 16,0-1-24,1 1 8,-1 0-8,0 0-8,0-2 32,2 0-16,-1 1-8,-1 1 24,0 0-24,2-1 0,0-1 8,-1 0 8,-1 2-8,0-2 8,2 2-16,0-2 8,-2 0-8,1 0 0,-1 0 8,2 0 0,-2 0-8,0 0 24,1 0-8,-1 0-8,2 0 0,-2 0 0,1 0-8,1 0 16,-2 0 8,0 0-16,2 0 8,0 0-8,-2 0 0,1 0-8,1 0 0,0 0 8,-2 0 8,2 0 0,0 0 8,-2 0-16,2 0 0,-1 0 8,-1 0-16,0 0-8,2 0 16,0 0-8,0 0 16,-2 0-16,1 0 8,1 0-16,0-4 8,0 4 0,-2 0 8,2 0 8,-2 0-8,2 0 0,-2-3-8,2 3 16,0 0 16,0 0-24,0 0-16,0 0 0,0 0 48,0-3-64,0 3 24,0 0 16,0 0 0,0 0-8,0-4 0,0 4 8,0 0 0,0 0 0,0 0-8,0-3-8,0 3 0,0 0 0,0 0 0,0 0 8,0-4 0,4 4 0,-4-3 8,0 3-8,0-4 0,0 1-8,0 3 8,0 0-8,3-4 24,1 1-16,-1 3 8,-3 0-16,0-3 24,4-1-24,-4 4 8,0-3 0,3 3-16,-3-4 16,4 1 0,-4 3 0,3-4 8,0 4-16,1-3 16,-1 3-16,1-4 8,-1 1 0,-3 3 0,5-3 16,-1-1-16,-1 1 8,1-1-24,-4 4 16,0-3-24,5-2 40,0 1-32,-1-1 24,-4 5-8,5-3-8,-2-1 0,2-1 16,-1 2-16,-4 3 8,3-6-96,1 1-1352,-4 5 1448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7:29.405"/>
    </inkml:context>
    <inkml:brush xml:id="br0">
      <inkml:brushProperty name="width" value="0.05002" units="cm"/>
      <inkml:brushProperty name="height" value="0.05002" units="cm"/>
    </inkml:brush>
  </inkml:definitions>
  <inkml:trace contextRef="#ctx0" brushRef="#br0">1020 180 1792,'0'0'0,"0"-3"96,0 3-104,0 0 8,3 0-8,1 0 0,-4-4-8,3 4 8,-3-3 8,4 3 0,-4-4 0,3 1-8,-3 3 8,0 0 8,3-4 0,-3 1-16,4-1 16,-4 4-8,0 0-8,3-3 0,1 0-8,-4-1 24,3 4-16,-3-3 8,0 3 16,0 0-24,4 0 16,-4-4 0,0 4-16,0 0 8,0 0 8,3 0 0,-3 0 8,0 0-8,0 0-8,4 0 0,-4 0-8,0 0 0,3-3 0,-3 3 8,0-4 8,0 4 8,3 0 0,-3 0-8,0 0-8,0 0 8,0-3-24,4-1 0,-4 4 8,0 0 8,3 0-8,-3-3 16,4 3 8,-4-3 0,0 3-16,0 0 8,3 0-8,-3-4-8,0 4-8,0 0 16,0-3 16,0 3-8,0-4 16,4 4-24,-4 0 0,0 0 8,0-3-24,3 3 56,-3 0-40,0 0 8,0 0 16,0-4 8,0 4 8,0 0-40,0 0 64,0 0-16,0-3 24,0 3-32,0 0-40,0 0 40,0-4 16,0 4 0,0 0-8,0 0-48,0-3 32,0 3-8,0 0 0,0-3-8,0 3 8,0 0-8,0-4-16,0 4 40,0 0-40,0 0 48,0 0-32,0-3 24,0-1-16,0 4-32,0 0 48,0-3-24,-2 3 8,2 0-24,0 0 48,0 0 0,0-4 0,-1 4 0,1 0-48,0-3 40,0 3 16,-2 0-16,2 0-8,0 0-32,-2-4 64,1 4-16,-1 0-8,0-3 0,2 3-40,0 0 40,0 0 0,-2-3 0,2 3 0,0 0-40,-1 0 16,-1 0-8,-2 0-8,1-4 8,3 4-8,-3 0 8,1-3 8,-2 3 0,3 0 0,1 0-16,-2 0 8,-1 0 16,-1-4-16,1 4 8,3 0-16,-4-3 16,2 3-16,1 0 8,-4-4 0,5 4-8,-2 0 56,-2 0-24,1 0-8,0-3 8,3 3-32,-6 0-8,1-3 24,2-1 16,1 4-16,2 0-16,-3 0 32,-1 0 8,1 0 8,-2-3-8,5 3-40,-6 0 16,1 0 0,0 0-16,0 0 8,5 0-8,-5 0 40,0 0-16,-1 0 24,1 0-16,5 0-32,-5 0 16,0 0-24,0 0 0,0 0 8,5 0 0,-6 0 8,1 0 16,0 0 0,0 0 0,5 0-24,-7 0 8,0 0-8,2 0-8,0 0-8,5 0 16,-7 0-8,2 0-8,0 0 16,-1 0 8,6 0-8,-3 0 0,-2 0 0,0 0-8,-1 0 40,6 0-32,-5 0 8,0 0 24,0 0 8,0 0-32,0 0 8,5 0-16,-6 0 40,3-4-16,0 4 0,-3 0 16,6 0-40,-5 0-16,0-3 0,0 3 24,2-4-32,3 4 24,-6 0 32,1 0-16,0-3-16,0 3 40,5 0-40,-5 0 24,0-4 9,-1 4-25,1 0-24,5 0 16,-7 0 0,2 0-25,0 0 50,0 0-9,5 0-16,-5 0 0,-1 0 16,0 0-16,0-3-8,6 3 8,-5 0-16,0 0 0,0 0-1,0 0 17,5 0 0,-5 0 0,-1 0-8,1 0-8,0 0 0,5 0 16,-5 0-32,0 0 16,0 0-8,-1 2 16,6-2 8,-5 0-16,0 1-16,-2-1 16,2 0-24,5 0 40,-7 2 24,0 0-24,2 0-8,-2-1 24,7-1-16,-7 2-40,2-2 56,2 0 0,-2 0-24,-1 0 48,1 2-40,0-1 0,0 1 8,5-2-8,-5 0-8,0 0 48,-1 0-24,0 2 24,6-2-40,-7 0 8,0 0 0,2 2 0,-1-2-32,6 0 24,-5 0-8,0 0 16,0 0 8,0 0 16,0 0 17,-1 0-49,1 0-8,-9 1 8,14-1 0,-1 2 0,-4-2 32,-1 0-16,-7 0-48,13 0 32,-4 0-16,-1 0-9,0 0 25,0 0 0,5 0 0,-5 0 0,-2 0 0,0 0-32,2 0 16,5 0 16,-6 0 0,0 0-8,-1 0 24,2 0-8,5 0-8,-6 0 16,1 0-40,-2 0 24,2 0 8,5 0-8,-7 0-48,2 0 48,-2 0-16,0 0-8,7 0 24,-7 0 0,1 0 8,0 0-8,-1 0 40,7 0-40,-13 0 16,11 2-24,-3 0 32,0-1-16,5-1-8,-4 0 8,-1 2 16,0 0-16,0-1-16,5-1 8,-4 2-8,-1 0 0,0 0-24,1 1 48,-1-1-8,0 1 0,2-1 16,-2 0-16,5-2-8,-6 1 0,1 3 17,2-3-17,-1 3 0,4-4 0,-3 2 0,1-1 16,-3 3-24,0-2 56,5-2-48,-4 3 40,1-1-24,-2-1 40,0 1-64,5-2 8,-4 4-16,-1-3 32,3 3-24,-1-3 0,3-1 8,-5 4 24,0-1-24,-1 1 16,1-1 8,0 1-24,5-4 0,-3 3-8,-3 1 32,3-3 0,-2 4 8,5-5-32,-5 4 40,-1 1 0,1-1 16,2-3 8,3-1-64,-5 5 72,1-1-16,1 1 8,-1 0 8,4-5-72,-3 5 32,-1-1 48,-1 1-40,2-2 0,3-3-40,-4 4 72,1-1-32,0 2-16,-1-1 16,-1 1-24,3-1 8,0-1 24,1 0-8,1-3-40,-2 4 32,0-1-16,1 2 24,-1-1 0,2-4-40,0 5 8,-2-3 0,0 1-40,1-1 8,1-2 24,-2 3-8,2 1 8,-2-1-16,2 1 32,0-4-16,0 1 8,-1 3-8,1-1 0,0 1-16,0-4 16,0 5-24,0-2 16,0 1 0,0-2 0,0-2 8,3 3 0,-3 0-40,0 3 48,0-3 0,0-3-8,0 3 0,0 3 32,0-1-40,3 0-8,-3-5 16,0 3 16,0 3-16,4-1 0,-4 0 0,0-5 0,0 5 8,3 0 0,-3 0 8,4 1-8,-4-6-8,0 5-16,3 0 16,-3-2 0,4 3 0,-4-6 0,0 5-8,3 0 8,1-2-8,1 1 32,-5-4-24,3 5 32,1-2-16,-1 3-32,0-3 0,-3-3 16,4 3-16,-1 3 0,1-1 32,1-2-16,-5-3 0,3 5-8,1-1 16,1-1 8,-2 1-8,-3-4-8,6 5 0,-1-2-24,-2 2 8,1-1 16,-4-4 0,5 2 16,0 3-8,0-3-8,0 3-8,-5-5 8,6 3 8,7 1 0,-13-1-24,14-1 16,-14-2 0,4 3 0,1-1 0,8 0 16,-9-1-24,1 3 8,11-3 8,-13 3 16,2-1 0,-5-3-24,14 2 0,-11 0-8,11 0 0,-10-1 0,9-1 8,-9 2-8,10-2 8,-9 2 24,-5-2-24,15 0-8,-10 0 24,9 1-16,-9-1 8,-5 0-8,16 0 24,-11 2-56,9-2 16,-11 0 40,-3 0-24,5 2 40,11-2 40,-11 2-16,11-1-56,-16-1-8,3 0-8,11 2 0,-11-2 24,13 2 0,-16-2-16,3 1 24,11 1-24,-9 0 8,9 1 0,-14-3-8,3 4-16,11-2 32,-10 1-32,9 0 24,-9 1 0,-4-4-8,5 3 8,10 1 16,-11 1-24,10-2 8,-14-3-8,3 4 8,2 1-8,0-3 0,11 3-16,-16-5 16,3 3-16,3 1 16,7-1 0,-13 1 40,0-4-40,5 3 8,1 1-16,-1-1 40,0 2-32,-5-5 0,3 2 32,3 1-8,-1 1-16,8-3 0,-13-1-8,4 2 0,-1 0 24,3 0-24,-1-1 24,-5-1-24,13 2 16,-9 0 0,1 0 32,0-1-32,-5-1-16,5 2 24,9-2-16,-10 0-8,9 0 8,-13 0-8,6 0 16,7 0-16,-9 0-8,10 0 16,-14 0-8,5 0-8,9 0 0,-11 0 16,12 0-40,-15 0 32,4-3 0,10-1 0,-11 4-8,2-3 24,11 3-8,-13 0-8,11 0 8,-11-4-8,-3 4 0,14 0-8,-10 0 24,9-3 0,-9-1-16,-4 4 0,14 0 16,-11-3 0,2 3-32,11 0 32,-16 0-16,3-4 8,2 4-8,9 0 0,-10-3 0,-4 3 0,5 0 16,0 0-8,10-3 16,-11 3-16,-4 0-8,5-4 16,9 1-24,-11 3 24,1 0 8,-4 0-24,5-4 16,10 1-8,-11-1 0,1 1-24,-5 3 16,5 0-24,9-4 16,-11 1-16,13 3 40,-16 0-16,3-3 16,2-1 8,1 1-16,-1-1-40,-5 4 32,5-3-16,0 3 16,0-4-8,0 1 0,1 3 16,-1-4-40,0-1 24,0 2 8,-5 3 0,5-4-8,-1 1 8,-1-1-8,1 4 8,-4 0 0,5-3 0,-2 0 0,1-1-8,1 1-8,0-1 8,-2 1-24,3-1 8,-3-1 24,-3 5 0,3-3-40,1-1 8,1 1-16,0-1-32,-5 4 80,5-5-56,1 2-16,-1-2 8,0 0 8,-5 5 56,5-6-56,0 1 0,0 0 40,-1 0-16,-4 5 32,3-5-48,1 0 24,-1-1 0,1 3-8,-4 3 32,3-4 0,0-1-8,-3 0-8,4 2 24,-4 3-8,3-4 24,-3 1-24,4-1 0,-1 1 16,-3 3-16,0-5 16,0 1 40,0 1-8,0-1-8,0 4-40,0-3 24,0 3 8,0-3-8,0-1 40,0-1-32,0 5-32,0-4 8,0 1 24,0 0-40,0-1 40,0 4-32,0-3 0,0-2-16,0-1 24,0 1-24,0 5 16,0-5 8,0 2-24,0-1 0,0 1 0,0 3 16,0-5-8,0 1-16,0 1 16,0-1-16,0 4 24,0-5-24,0 0 8,-1 0-8,-1 0 16,2 5 8,0-4-16,-2-1 8,0 2-8,1-3 8,1 6 8,0-5 8,-2 2-24,2-1 16,-2 1 16,2-1-40,-2-1 24,2 2 0,0-1-16,0 4 16,0-3 0,0-1 8,-1 1-16,-1 0 40,0 3-56,1-4 40,1 1-16,-2-1-40,2 4 40,-2 0 16,0 0-24,1-3 16,1 3 24,0 0-32,-2-4-8,2 1 8,-2 3 0,2 0 0,-1 0 24,-1-4 0,-2 4 8,1 0-8,3 0-24,-2-3 16,0 3 16,1-3-24,-1 3 16,0 0-16,1-4 8,-1 4 0,0-3-24,2 3 8,-2-4 40,1 1-48,-3 3 8,3-4 16,-1 4-8,0-3 8,0 3-16,2-4-8,0 4 8,-1-3-16,1 3 0,-2-3 32,2-1 8,0 4-24,0 0-16,0-3 24,0 3-16,0-4 0,0 4 8,-2-3 0,1 3 0,1-4-16,-2 4 8,2 0 8,-2 0 8,0-3-16,2 3 24,-1 0-32,1 0 16,0 0-16,0-4 0,-2 4-8,0 0 24,2 0 0,0 0-8,-2 0-8,1-3 0,1 3 16,-2 0 16,0 0 0,1 0-16,-1 0 0,2 0 0,-2 0-24,0-3-16,1 3 40,-1 0-24,2 0 24,0 0-48,0-4 48,-2 4-48,1 0 24,1 0 24,-2 0-24,0-3-32,0 3 0,1-4 0,1 4 56,-2 0-88,0 0-8,0-3-16,1-1-40,1 4 152,-2 0-120,0-3-16,1 3 24,-3 0-32,4 0 144,-2 0-144,1-4-17,-3 4-31,1-3 8,3 3 184,-4 0-184,3 0 16,-1 0-32,0-3-8,2 3 208,-2 0-256,1-4-24,-1 4 0,0-3 0,1-1 64,1 4 216,-2-3-160,0-1 64,0-1 72,1-9-8,1 14 32,-4-3-16,3-2 0,-1-9-1768,2 14 1784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11:27:32.956"/>
    </inkml:context>
    <inkml:brush xml:id="br0">
      <inkml:brushProperty name="width" value="0.05002" units="cm"/>
      <inkml:brushProperty name="height" value="0.05002" units="cm"/>
    </inkml:brush>
  </inkml:definitions>
  <inkml:trace contextRef="#ctx0" brushRef="#br0">1075 9 1680,'0'0'0,"0"0"-16,-2 0 16,2 0 0,-1 0 0,1 1 8,0-1-16,-2 0 0,2 0 8,0 0-16,0 0 8,0 0 0,0 0 0,0 0 16,0 0 24,0 0-56,0 0 32,0 0-16,0 0 32,0 0-72,0-3 40,0 3 8,0 0 16,0-3 0,0 3-16,-2 0 8,2 0-8,-2 0 0,2 0-8,-1 0 0,1-4 8,0 4 0,-2 0 16,0 0-16,0 0 8,1 0-8,1 0 0,-2 0-16,0 2 24,1-2-8,-1 0-8,2 0 8,-2 0 24,0 0-32,1 2 0,-1-2 24,2 0-16,0 1-8,-2-1 16,1 0-16,1 0 8,-2 0-8,0 0 32,0 0-16,2 0-8,-1 0 0,-1 0-8,0 0 0,0 0 0,2 0 8,-1 0 0,-1 0 0,2 0-8,0 0 8,-2 0 0,2 0 8,-1 0 0,-1 0-8,0 0 8,0 0 0,2 0-16,-1 0 16,1 0-8,-2 0 0,0 0 0,1 0 16,-1 0-16,0 0 0,0 0 8,1 0-16,-1 0 8,2 0 0,-2 0 8,0 0 0,1 0-8,-1 0 0,2 0 0,-2 0-16,-1 0 8,1 0 24,0 0-32,2 0 16,-1 0 16,-1 0-8,0 0-16,1 0 24,1 0-16,-4 0-16,2 0 16,-1 0-8,1 0 16,2 0-8,-3 0 16,1 2-24,0-2 32,-1 0-40,3 0 16,-4 0-8,-1 0 24,2 0-32,1 0 16,2 0 0,-2 2-8,1-2 8,-4 0-16,1 0 24,1 1 0,3-1-8,-4 2 0,1 0-8,-2 0 16,1-2 0,4 0-8,-5 1 0,3-1 16,-1 0-24,-1 2 8,1-2 8,-1 2 8,3-1-8,-3-1-16,4 0 8,-3 2 16,-2-2-16,1 0 0,3 0 16,1 0-16,-4 0-16,1 0 0,-1 0 16,-1 0-8,2 0 24,1 0 0,0 2 8,0-2 8,2 0-32,-1 0 16,-4 0 8,1 0 0,1 0-8,3 0-16,-4 0 32,1 2-8,-1-2 16,1 1 8,3-1-48,-4 0 24,1 0-16,0 0 8,-3 0 16,3 2-8,-1 0 16,1-2-24,0 0 0,3 0-16,-4 0 0,-1 0 16,0 0-16,0 0-16,5 0 16,-4 0 8,1 1-32,-2-1 24,-1 0-24,1 0 24,2 0 0,-2 0-8,3 0 8,-1 0-16,-3 0 16,3 0 0,-1 0-8,4 0 8,-3 0 0,1-3-8,-3 3-8,2 0 24,3 0-8,-4-3-8,-1 3 0,2 0 8,-1-4-8,4 4 8,-3 0 16,-2 0 0,3 0 8,-2-3-24,4 3 0,-3 0 0,0 0 8,-3 0-8,3 0 24,3 0-24,-5 0 0,0 0 0,-1 0 0,1 0-16,5 0 16,-3 0-8,-1 0 16,1 0-16,-1 0 0,4 0 8,-3 0-8,-2 0-8,0 0 0,1 0 32,4 0-16,-5 0 8,0 0-8,0 0 16,-2 0-16,2 0 0,0 0-16,-1 0 8,1 0 0,2 0 8,-2 1 0,-1 1 8,3-2-8,0 0-8,-1 2 0,-1-2-8,0 0 8,0 0 0,-1 2 32,1-2-24,0 0 16,5 0-16,-3 0 8,-2 0-24,1 0 24,2 0-16,2 0 8,-5 0-8,2 0 8,-2 0 8,1 0 0,4 0-8,-5 0 24,0 0-8,1 0-8,-1 0-16,5 0 8,-5 0 16,0 0-16,1 0 0,-1 0 24,5 0-24,-5 0 16,0 0-16,0 0 16,3 0-16,2 0 0,-5 0-24,1 0 32,-1 0-16,0 0 16,0 0 8,5 0-16,-5 0-8,-2 0 8,2 0 8,5 0-8,-5 0 8,-1 0 8,1 0-24,0 0-8,0 1-8,5-1 24,-5 2-8,0-2-8,-1 2 24,1-2 0,5 0-8,-5 1-16,0 1 24,-2 0-16,2 0 24,5-2-16,-14 1 32,12 1-24,-3 0 16,0 0-24,5-2 0,-5 1 8,0 1 16,0 0-16,-1-1 32,6-1-40,-5 2 24,0 0 8,-2 0 0,2-1 8,5-1-40,-7 2 40,2 1-8,0-1 8,-2 0 0,2 0-16,0-1-8,-1 3-8,1-2 8,5-2-16,-3 1 16,-2 3 16,1-1-8,2-1 8,-1 1-24,-2-1 0,0 0 16,0-1-32,5-1 8,-6 2 0,1 0 0,2 1 0,-2 1 0,5-4 0,-6 3 0,3-1 0,-2 0 0,1-1-40,-1 3 40,2-1 0,-2 1-8,-1-1 40,3 1-32,0-1 0,-3 1 8,1-1-8,5-3 0,-5 3 8,0 1-8,0-1 0,1 1 0,4-4 0,-3 1 0,-1 3 8,-1-2-8,2 1-8,3-3 8,-5 4 0,1-1-8,-1 0 16,0-1 0,5-2-8,-4 4 8,1-1 0,1 0-32,0 3 24,2-6 0,-1 1 0,-3 3 0,3-2 24,-1 1-16,2-3-8,-2 3 16,0 1-8,-1-1-8,0 1 0,3-4 0,-2 1 0,-2 3 0,3-1-8,-5 1 8,6-4 0,-1 3 0,-1 1 8,0-1 0,1 1 0,1-4-8,0 3 0,0 0 8,0 3 0,0-3 0,0-3-8,0 5 0,0-1-8,0 1 8,0-2-8,0-3 8,0 5-8,0-1 8,0 1-16,0-2 16,0-3 0,0 4 0,0-1-8,0 3 16,0-3-16,0-3 8,3 3-16,0 3 16,1-3-16,-4 0 40,3 3-8,-3-1-24,4-2 8,-1 1-24,-3-4 24,0 3 8,4 1-16,-1-3 16,1 3-8,-4-4 0,3 3-8,0 2 8,1-1 8,-1-1 0,-3-3-8,4 4-8,1-1 8,-2 1-24,1-1 16,-1 2 0,-3-5 8,4 4 0,-1-1 0,2 1-8,1-1 16,-6-3-8,5 3 24,0 1-32,0-1 16,0 1 16,-5-4-24,5 3 0,1 2 16,-3-1 0,0-1-8,-3-3-8,6 4-16,-1-1 40,0 1-24,-2-1-8,-3-3 8,6 2 8,-1 1 16,0-1-40,9 1 32,-14 1-24,5-3-8,0 1 32,9 0 8,-14-2-24,0 2 8,5-1 0,0 1 8,0 2-16,-5-4 0,5 3 24,1 0-8,7 1 8,-9-2-16,-4-2-8,3 1 16,2 1-8,1 0-24,-1-1 16,-5-1 0,13 2 8,-9 0 0,-1 0 0,3-1 24,-6-1-32,5 2 16,0 0 8,0 1 8,0 1-24,-5-4-8,5 1 16,1 1 0,7 0 8,-13 0 24,0-2-48,5 1 48,-1 1 0,1 0-16,0-2-24,-5 0-8,5 1 16,9-1 0,-14 2-8,5 0 8,-5-2-16,6 0 8,7 2 0,-9-1 16,1-1-8,10 0 16,-11 0-24,1 2 0,10-2 0,-15 0-8,4 0 0,11 0 16,-11 0 0,1 0-16,-5 0 0,16 0-8,-13-3-8,2 3 16,12 0-8,-17 0 8,4 0 24,1 0-32,12 0 16,-13-4 0,-4 4-8,13 0 0,-7 0 8,7 0-16,-9 0 24,-4 0-16,14 0 32,-11 0-8,12 0 16,-9 0 0,-6 0-40,13 0 16,-9 0 0,10 0 16,-11 0-16,-3 0-16,14 2 32,-11-2 0,2 2 16,11-1-16,-16-1-32,3 0 40,3 2 0,-1 2 0,0-3 24,-5-1-64,14 2 56,-14 0-8,13-1 0,-13 1-8,0-2-40,6 0 40,7 2 0,-13 0 8,14-2 0,-14 0-48,4 1 40,1-1 16,9 0-23,-11 0-41,-3 0 8,5 0 24,9 0-16,-11 0 8,3 0 16,-6 0-32,15 0 8,-12 0-32,11 0 40,-10 0-24,-4 0 8,15-3-24,-10 3 56,1-4-48,12 1 8,-18 3 8,4-3 24,10 3-40,-9-4 24,0 4-24,-5 0 16,16-3 8,-13 3 16,11-4-16,-11 1 0,-3 3-8,14 0-24,-11-4 24,3 1-32,9-1 48,-12 4-16,-3 0 0,6-3 0,7 3 32,-9 0-48,1 0 24,-5 0-8,5 0 0,9 0-16,-14-3 24,5 3 8,-5 0-16,5 0 16,9 0 32,-10 0-16,9-4 8,-13 4-40,4 0 40,-1 0-8,2 0 8,1 0-24,-3 0 16,2 0 16,0 0 0,0 0 0,-5 0-48,6 0 32,7 0 0,-13 0-8,4 0 0,1 0 16,0 0 8,0 0-24,9-3 8,-14 3-8,5-4-24,-1 4 0,1 0 24,-5 0-24,3-3-8,2 3 8,1-4 24,-3 4-32,-3 0 8,4 0 24,-1-3 0,0 3-24,1 0 32,-4 0-32,3-4 32,-3 1 8,4 0 0,1-1-24,-5 4-16,3-3 8,1 3 8,-1-4 8,-3 1 0,0 3-24,0 0-8,4-4 0,-1 1 16,-3-1-16,4 1 24,-1 0-16,0-1-24,1 1 0,-4 3 24,0-4-24,3 1-8,-3-1-8,4 4-8,-4 0 48,0-5-40,0 0-16,3 2 8,-3-1 0,0-1-16,0 2 0,0-3 0,4 3 0,-4 3 64,0-4-40,0-1 0,3 0-8,-3 0 0,0 5 48,0-3-48,0-1 8,0 1 8,0-1-8,0 4 40,0-3-32,0-1-16,0-1 8,0 2 16,0 3 24,-2-4-33,1 1 1,-1 3 0,2-4-8,0 4 40,-2-3-16,1 3 32,-3 0 0,1 0 8,3 0-24,-4-4 32,1 1-24,1 0 0,-1-1-8,1 1-32,0-1 8,0 1-8,1-1 0,1 4 32,-2-3-32,0-1 8,1 1-8,-3 0 8,4 3 24,-2-4-16,1 1-24,-1-2-16,0-1-24,2 6 80,-2-5-96,1 0-24,-1 0-8,0 0 8,2 5 120,0-5-104,0-1 32,0 1 32,-1 0-24,1 5 64,-2-5-56,2 0 8,-2 0 24,2-1 16,0 6 8,0-3-8,-2 0-16,1-1 0,-1 1 16,2 3 8,0-4 8,-2 1-8,2-1 32,-1-1-24,1 5-8,-2-3 16,2-1-8,-2 1-24,0-1 16,2 4 0,0-3 8,0 3 8,0-4 8,-1 4-8,-1 0 16,2 0-32,-2-3 32,0 3 32,1-3 0,-1 3-16,2 0-48,-2-4 64,2 4-32,-1-3-16,-1 3 8,2 0-24,-2 0-16,0-4 24,1 4-16,1-3-8,0 3 16,-2-4 8,2 4-24,0-3 24,-2 3-8,2 0 0,-1-4 8,1 1 0,-2 3-8,2-3 16,0 3-16,0-4-8,-2 4 8,0-3 8,2-1-8,0 4 0,-1-3 0,-1-1-16,0 1 24,1-1 0,1 4-8,-2 0-8,2-3 16,0 3-24,-2-3 24,2 3-8,-2 0 0,1-4-16,-1 4 8,0-3-16,2 3 24,0-4 0,-2 4-16,1 0 32,-1-3 0,2 3-16,-2 0 0,1 0 56,1 0-64,-2 0-8,2 0 16,-2 0-8,0-4 0,1 4 0,1 0 8,0 0 16,0 0-24,-4-3 40,4 3-32,-1 0 40,-1 0-40,0 0 16,0 0-8,-1 0-8,1-4 8,2 4 0,-2 0 8,2 0-16,0 0 8,0-3 0,-1 3 24,1 0-48,0 0 16,0-3 8,0 3 0,0-4-16,-2 1 8,2 3 0,0 0 8,-2 0-24,2 0 8,0 0-8,0 0 16,-1-4 0,1 4 24,0-3-40,-2 3 8,2 0 8,0-4-40,0 4-24,0 0 40,0 0 24,0 0 0,-2 0-24,0 0 24,2 0-16,-1-3-8,1 3 24,0 0-24,0 0 16,0 0 40,-2 0-64,0 0 16,1 0-8,-1 0 8,2 0 16,-2 0 0,2 0-8,-2 0 24,1 0-32,1 0 16,-4 0 0,1 0-8,1 0 32,-1 0-16,3 0-8,-2 0 0,-2 0 8,1 0-32,1 0 0,2 0 24,-3 0 16,-1 0-16,1 0 24,-1 0-16,4 0-8,-3 0-32,0 0 40,-1 0-40,-1 0 40,5 0-8,-3 0-16,-1 0 8,1 0 8,1 0-32,2 0 32,-4 0 24,3 0-40,-3 0-16,1 0 48,3 0-16,-5 2-48,3-2 8,-3 0 48,1 0-56,4 0 48,-3 0-40,-1 0-8,1 0-56,0 0 0,-1 0-8,4 0 112,-3 0-128,-1 0-40,1 0 8,-2 0-24,5 0 184,-2 0-160,-3 0-16,1 0 40,1 0 56,3 0 80,-5-4-80,1 4 64,1 0-8,-2 0 0,5 0 24,-4 0-16,1-3-8,-2 3-384,1-4-792,4 4 1200,0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7EB60-6F41-4299-864F-8D6E0CDC5201}" type="datetimeFigureOut">
              <a:rPr lang="en-ZA" smtClean="0"/>
              <a:t>2024/10/08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7903D-2FAF-4775-BC43-41800FBEBE51}" type="slidenum">
              <a:rPr lang="en-ZA" smtClean="0"/>
              <a:t>‹#›</a:t>
            </a:fld>
            <a:endParaRPr lang="en-ZA"/>
          </a:p>
        </p:txBody>
      </p:sp>
    </p:spTree>
    <p:extLst>
      <p:ext uri="{BB962C8B-B14F-4D97-AF65-F5344CB8AC3E}">
        <p14:creationId xmlns:p14="http://schemas.microsoft.com/office/powerpoint/2010/main" val="64503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B87903D-2FAF-4775-BC43-41800FBEBE51}" type="slidenum">
              <a:rPr lang="en-ZA" smtClean="0"/>
              <a:t>1</a:t>
            </a:fld>
            <a:endParaRPr lang="en-ZA"/>
          </a:p>
        </p:txBody>
      </p:sp>
    </p:spTree>
    <p:extLst>
      <p:ext uri="{BB962C8B-B14F-4D97-AF65-F5344CB8AC3E}">
        <p14:creationId xmlns:p14="http://schemas.microsoft.com/office/powerpoint/2010/main" val="257950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DA40-69BC-4F99-BD40-D2FB2A2F4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651538-9798-7F8F-7C05-D42433BF7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E53830-CB8E-6A55-496B-A28129CE1D84}"/>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5" name="Footer Placeholder 4">
            <a:extLst>
              <a:ext uri="{FF2B5EF4-FFF2-40B4-BE49-F238E27FC236}">
                <a16:creationId xmlns:a16="http://schemas.microsoft.com/office/drawing/2014/main" id="{C63D1D8A-E3A6-C672-83EA-8BE3BC6E9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CD0F7-1789-D921-33F9-03F0203CDFBA}"/>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143963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9DC7-F0B2-6F6C-3C2C-35E45D4B00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9E64E2-6055-CC37-42F4-7FFE75B88B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E7C6A-8E33-EFFE-1668-2B4B531947D3}"/>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5" name="Footer Placeholder 4">
            <a:extLst>
              <a:ext uri="{FF2B5EF4-FFF2-40B4-BE49-F238E27FC236}">
                <a16:creationId xmlns:a16="http://schemas.microsoft.com/office/drawing/2014/main" id="{1084912B-B03C-1EB7-18FE-947F7D429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9B4A1-F5A7-8915-7DD9-A3992B115FCC}"/>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44453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A7BA4-7B30-C1D7-3D0C-F6BBCE4EB9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394B40-3557-DD07-785F-1F7501AF80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D77E5-147F-F170-12FD-8210AFB19F76}"/>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5" name="Footer Placeholder 4">
            <a:extLst>
              <a:ext uri="{FF2B5EF4-FFF2-40B4-BE49-F238E27FC236}">
                <a16:creationId xmlns:a16="http://schemas.microsoft.com/office/drawing/2014/main" id="{04A4B4C6-A03F-8132-09D5-001CD47C5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8198A-2EEB-D519-D1DF-1B6FA81F3957}"/>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2443230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10/8/2024</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6567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10/8/2024</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065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10/8/2024</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6244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10/8/2024</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383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10/8/2024</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05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625"/>
            <a:ext cx="109728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10/8/2024</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737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10/8/2024</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1070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10/8/2024</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773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EA27-1EB0-6112-B77F-D955DC93A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93F55-9C78-6333-1BCA-A84BEF4105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C7033-82A1-4DAD-8259-20B971990825}"/>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5" name="Footer Placeholder 4">
            <a:extLst>
              <a:ext uri="{FF2B5EF4-FFF2-40B4-BE49-F238E27FC236}">
                <a16:creationId xmlns:a16="http://schemas.microsoft.com/office/drawing/2014/main" id="{14BBB899-970C-E4DC-283C-28EE6CC2F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F6616-94D0-C0EA-206F-B86576FD25A6}"/>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2829452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10/8/2024</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4990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10/8/2024</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877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10/8/2024</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1855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5EBE-D81D-7D83-FB0E-CD61BA7372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01B3FE-214B-076E-4062-24B642C450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2EA332-E254-0920-9781-3D569D508E9D}"/>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5" name="Footer Placeholder 4">
            <a:extLst>
              <a:ext uri="{FF2B5EF4-FFF2-40B4-BE49-F238E27FC236}">
                <a16:creationId xmlns:a16="http://schemas.microsoft.com/office/drawing/2014/main" id="{CFCDC13E-AAE0-A4B1-336A-E27ABA8B7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E27B8-0FAA-45E6-0A5F-4F1E4871878C}"/>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422963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B23E-80E1-30D1-F35D-5FDD3E69CA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C7373-7B3A-AFD0-7B9C-CCB2064D2B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68BAA2-4E6D-CF07-3964-2B242D6FD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BBECE-2135-436D-6DDF-EA20DAA2EC63}"/>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6" name="Footer Placeholder 5">
            <a:extLst>
              <a:ext uri="{FF2B5EF4-FFF2-40B4-BE49-F238E27FC236}">
                <a16:creationId xmlns:a16="http://schemas.microsoft.com/office/drawing/2014/main" id="{AA33CF8F-5DB7-2609-84A2-66D6EA72F6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36BCC-726D-9E58-B29A-5823AC568FCD}"/>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396378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48F6-6F97-8AB4-E495-A789AD06C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7EC96-E7A9-6320-A5AA-3E30840CA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2C542-E5AC-E4C9-7CDF-650DA66DCA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CD496C-069B-393C-960B-6EC1DF4561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FFBF72-E95D-F3CA-0EB7-9757C15A20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D28DE3-555B-F55C-F70B-69BC527E956E}"/>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8" name="Footer Placeholder 7">
            <a:extLst>
              <a:ext uri="{FF2B5EF4-FFF2-40B4-BE49-F238E27FC236}">
                <a16:creationId xmlns:a16="http://schemas.microsoft.com/office/drawing/2014/main" id="{D3315566-C3A0-1662-9502-24F34042B7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633191-A4C6-1B9B-A092-8397FA208B65}"/>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105669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516E-B7C8-DF07-543E-899097B150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03F7A-171B-46B0-7BFA-2E215A3C265C}"/>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4" name="Footer Placeholder 3">
            <a:extLst>
              <a:ext uri="{FF2B5EF4-FFF2-40B4-BE49-F238E27FC236}">
                <a16:creationId xmlns:a16="http://schemas.microsoft.com/office/drawing/2014/main" id="{E2407F01-4280-9D5A-BD8B-932D5EACC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CBED9A-AE5E-BE70-81C9-2A1C17723461}"/>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278079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E2249-6C2D-51F3-10D4-4704AC002A65}"/>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3" name="Footer Placeholder 2">
            <a:extLst>
              <a:ext uri="{FF2B5EF4-FFF2-40B4-BE49-F238E27FC236}">
                <a16:creationId xmlns:a16="http://schemas.microsoft.com/office/drawing/2014/main" id="{8C4045E6-EC3E-96D3-2A4D-AB44505603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62E52F-1AB8-ED76-4FD8-5315FE442346}"/>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122128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2A08-9B66-05E6-1167-E7E837DDF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C4BF4C-67AB-49BD-FA92-0432D7DA5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3BB30-3D8B-1FB2-807A-6CBA4F9F4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94AB8-0B97-A39A-B244-773C7E469AB0}"/>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6" name="Footer Placeholder 5">
            <a:extLst>
              <a:ext uri="{FF2B5EF4-FFF2-40B4-BE49-F238E27FC236}">
                <a16:creationId xmlns:a16="http://schemas.microsoft.com/office/drawing/2014/main" id="{926A1147-AE84-6371-124C-8581B7E20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1F893-3F77-EF31-FEC3-250F415341B4}"/>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31365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8383-465F-088E-ADA2-612E1EB71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FE060-DFBB-3F0E-F2B8-EB313DF0E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593A91-CCF7-B972-7542-CCAEA22D8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57E65-7B90-F3A7-C813-880ACC9B7C1E}"/>
              </a:ext>
            </a:extLst>
          </p:cNvPr>
          <p:cNvSpPr>
            <a:spLocks noGrp="1"/>
          </p:cNvSpPr>
          <p:nvPr>
            <p:ph type="dt" sz="half" idx="10"/>
          </p:nvPr>
        </p:nvSpPr>
        <p:spPr/>
        <p:txBody>
          <a:bodyPr/>
          <a:lstStyle/>
          <a:p>
            <a:fld id="{0E981B7D-CC93-8644-8C52-C3C747C2FE1B}" type="datetimeFigureOut">
              <a:rPr lang="en-US" smtClean="0"/>
              <a:t>10/8/2024</a:t>
            </a:fld>
            <a:endParaRPr lang="en-US"/>
          </a:p>
        </p:txBody>
      </p:sp>
      <p:sp>
        <p:nvSpPr>
          <p:cNvPr id="6" name="Footer Placeholder 5">
            <a:extLst>
              <a:ext uri="{FF2B5EF4-FFF2-40B4-BE49-F238E27FC236}">
                <a16:creationId xmlns:a16="http://schemas.microsoft.com/office/drawing/2014/main" id="{D0C60155-A4F9-CAC4-2138-10338759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31E90-4533-E9D3-1326-B000CB5C8F67}"/>
              </a:ext>
            </a:extLst>
          </p:cNvPr>
          <p:cNvSpPr>
            <a:spLocks noGrp="1"/>
          </p:cNvSpPr>
          <p:nvPr>
            <p:ph type="sldNum" sz="quarter" idx="12"/>
          </p:nvPr>
        </p:nvSpPr>
        <p:spPr/>
        <p:txBody>
          <a:bodyPr/>
          <a:lstStyle/>
          <a:p>
            <a:fld id="{0F48FF2F-BD0B-5D40-B595-260C64218FEF}" type="slidenum">
              <a:rPr lang="en-US" smtClean="0"/>
              <a:t>‹#›</a:t>
            </a:fld>
            <a:endParaRPr lang="en-US"/>
          </a:p>
        </p:txBody>
      </p:sp>
    </p:spTree>
    <p:extLst>
      <p:ext uri="{BB962C8B-B14F-4D97-AF65-F5344CB8AC3E}">
        <p14:creationId xmlns:p14="http://schemas.microsoft.com/office/powerpoint/2010/main" val="168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21388-53E3-D9F2-952A-F5EDD481C1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D868F3-C0DC-3B61-3F3A-5F729C3CC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F9AFB-934B-8FDD-50B8-945102686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981B7D-CC93-8644-8C52-C3C747C2FE1B}" type="datetimeFigureOut">
              <a:rPr lang="en-US" smtClean="0"/>
              <a:t>10/8/2024</a:t>
            </a:fld>
            <a:endParaRPr lang="en-US"/>
          </a:p>
        </p:txBody>
      </p:sp>
      <p:sp>
        <p:nvSpPr>
          <p:cNvPr id="5" name="Footer Placeholder 4">
            <a:extLst>
              <a:ext uri="{FF2B5EF4-FFF2-40B4-BE49-F238E27FC236}">
                <a16:creationId xmlns:a16="http://schemas.microsoft.com/office/drawing/2014/main" id="{088AD051-2F8E-B0CF-336D-B7F52FF1B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6642D31-D6A2-9066-1768-98F42D000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48FF2F-BD0B-5D40-B595-260C64218FEF}" type="slidenum">
              <a:rPr lang="en-US" smtClean="0"/>
              <a:t>‹#›</a:t>
            </a:fld>
            <a:endParaRPr lang="en-US"/>
          </a:p>
        </p:txBody>
      </p:sp>
    </p:spTree>
    <p:extLst>
      <p:ext uri="{BB962C8B-B14F-4D97-AF65-F5344CB8AC3E}">
        <p14:creationId xmlns:p14="http://schemas.microsoft.com/office/powerpoint/2010/main" val="3683349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tx1">
                  <a:lumMod val="65000"/>
                  <a:lumOff val="35000"/>
                </a:schemeClr>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solidFill>
                <a:latin typeface="Century Gothic" pitchFamily="34" charset="0"/>
              </a:defRPr>
            </a:lvl1pPr>
          </a:lstStyle>
          <a:p>
            <a:fld id="{349BF3EA-1A78-4F07-BDC0-C8A1BD461199}" type="datetimeFigureOut">
              <a:rPr lang="en-US" smtClean="0"/>
              <a:pPr/>
              <a:t>10/8/2024</a:t>
            </a:fld>
            <a:endParaRPr lang="en-US"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6018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4800"/>
        </a:lnSpc>
        <a:spcBef>
          <a:spcPct val="0"/>
        </a:spcBef>
        <a:buNone/>
        <a:defRPr sz="4800"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ubmed.ncbi.nlm.nih.gov/26863135" TargetMode="External"/><Relationship Id="rId2" Type="http://schemas.openxmlformats.org/officeDocument/2006/relationships/hyperlink" Target="https://www.ncbi.nlm.nih.gov/pmc/articles/PMC4749259/" TargetMode="External"/><Relationship Id="rId1" Type="http://schemas.openxmlformats.org/officeDocument/2006/relationships/slideLayout" Target="../slideLayouts/slideLayout2.xml"/><Relationship Id="rId6" Type="http://schemas.openxmlformats.org/officeDocument/2006/relationships/hyperlink" Target="http://www.nicd.ac.za/publications/archives/" TargetMode="External"/><Relationship Id="rId5" Type="http://schemas.openxmlformats.org/officeDocument/2006/relationships/hyperlink" Target="https://scholar.google.com/scholar_lookup?journal=PLoS+One&amp;title=HIV+Infection+and+the+Epidemiology+of+Invasive+Pneumococcal+Disease+(IPD)+in+South+African+Adults+and+Older+Children+Prior+to+the+Introduction+of+a+Pneumococcal+Conjugate+Vaccine+(PCV).&amp;author=S+Meiring&amp;author=C+Cohen&amp;author=V+Quan&amp;volume=11&amp;publication_year=2016&amp;pages=e0149104&amp;pmid=26863135&amp;doi=10.1371/journal.pone.0149104&amp;" TargetMode="External"/><Relationship Id="rId4" Type="http://schemas.openxmlformats.org/officeDocument/2006/relationships/hyperlink" Target="https://doi.org/10.1371%2Fjournal.pone.014910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10.jpeg"/><Relationship Id="rId4" Type="http://schemas.openxmlformats.org/officeDocument/2006/relationships/hyperlink" Target="https://doi.org/10.21037%2Fjtd-22-28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12.xml"/><Relationship Id="rId18" Type="http://schemas.openxmlformats.org/officeDocument/2006/relationships/image" Target="../media/image16.png"/><Relationship Id="rId3" Type="http://schemas.openxmlformats.org/officeDocument/2006/relationships/customXml" Target="../ink/ink7.xml"/><Relationship Id="rId21" Type="http://schemas.openxmlformats.org/officeDocument/2006/relationships/customXml" Target="../ink/ink16.xml"/><Relationship Id="rId7" Type="http://schemas.openxmlformats.org/officeDocument/2006/relationships/customXml" Target="../ink/ink9.xml"/><Relationship Id="rId12" Type="http://schemas.openxmlformats.org/officeDocument/2006/relationships/image" Target="../media/image13.png"/><Relationship Id="rId17" Type="http://schemas.openxmlformats.org/officeDocument/2006/relationships/customXml" Target="../ink/ink14.xml"/><Relationship Id="rId25" Type="http://schemas.openxmlformats.org/officeDocument/2006/relationships/hyperlink" Target="https://doi.org/10.1093/ofid/ofu024" TargetMode="External"/><Relationship Id="rId2" Type="http://schemas.openxmlformats.org/officeDocument/2006/relationships/image" Target="../media/image11.jpe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11.xml"/><Relationship Id="rId24" Type="http://schemas.openxmlformats.org/officeDocument/2006/relationships/image" Target="../media/image19.png"/><Relationship Id="rId5" Type="http://schemas.openxmlformats.org/officeDocument/2006/relationships/customXml" Target="../ink/ink8.xml"/><Relationship Id="rId15" Type="http://schemas.openxmlformats.org/officeDocument/2006/relationships/customXml" Target="../ink/ink13.xml"/><Relationship Id="rId23" Type="http://schemas.openxmlformats.org/officeDocument/2006/relationships/customXml" Target="../ink/ink17.xml"/><Relationship Id="rId10" Type="http://schemas.openxmlformats.org/officeDocument/2006/relationships/image" Target="../media/image12.png"/><Relationship Id="rId19" Type="http://schemas.openxmlformats.org/officeDocument/2006/relationships/customXml" Target="../ink/ink15.xml"/><Relationship Id="rId4" Type="http://schemas.openxmlformats.org/officeDocument/2006/relationships/image" Target="../media/image9.png"/><Relationship Id="rId9" Type="http://schemas.openxmlformats.org/officeDocument/2006/relationships/customXml" Target="../ink/ink10.xml"/><Relationship Id="rId14" Type="http://schemas.openxmlformats.org/officeDocument/2006/relationships/image" Target="../media/image14.png"/><Relationship Id="rId2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22.xml"/><Relationship Id="rId3" Type="http://schemas.openxmlformats.org/officeDocument/2006/relationships/image" Target="../media/image21.png"/><Relationship Id="rId12" Type="http://schemas.openxmlformats.org/officeDocument/2006/relationships/image" Target="../media/image14.jpeg"/><Relationship Id="rId17" Type="http://schemas.openxmlformats.org/officeDocument/2006/relationships/image" Target="../media/image23.png"/><Relationship Id="rId2" Type="http://schemas.openxmlformats.org/officeDocument/2006/relationships/customXml" Target="../ink/ink18.xml"/><Relationship Id="rId16"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15.jpeg"/><Relationship Id="rId10" Type="http://schemas.openxmlformats.org/officeDocument/2006/relationships/customXml" Target="../ink/ink21.xml"/><Relationship Id="rId4" Type="http://schemas.openxmlformats.org/officeDocument/2006/relationships/customXml" Target="../ink/ink19.xml"/><Relationship Id="rId9" Type="http://schemas.openxmlformats.org/officeDocument/2006/relationships/image" Target="../media/image13.jpeg"/><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customXml" Target="../ink/ink29.xml"/><Relationship Id="rId2"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29.png"/><Relationship Id="rId14" Type="http://schemas.openxmlformats.org/officeDocument/2006/relationships/customXml" Target="../ink/ink30.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customXml" Target="../ink/ink36.xml"/><Relationship Id="rId18" Type="http://schemas.openxmlformats.org/officeDocument/2006/relationships/image" Target="../media/image41.png"/><Relationship Id="rId26" Type="http://schemas.openxmlformats.org/officeDocument/2006/relationships/image" Target="../media/image45.png"/><Relationship Id="rId3" Type="http://schemas.openxmlformats.org/officeDocument/2006/relationships/customXml" Target="../ink/ink31.xml"/><Relationship Id="rId21" Type="http://schemas.openxmlformats.org/officeDocument/2006/relationships/customXml" Target="../ink/ink40.xml"/><Relationship Id="rId7" Type="http://schemas.openxmlformats.org/officeDocument/2006/relationships/customXml" Target="../ink/ink33.xml"/><Relationship Id="rId12" Type="http://schemas.openxmlformats.org/officeDocument/2006/relationships/image" Target="../media/image38.png"/><Relationship Id="rId17" Type="http://schemas.openxmlformats.org/officeDocument/2006/relationships/customXml" Target="../ink/ink38.xml"/><Relationship Id="rId25" Type="http://schemas.openxmlformats.org/officeDocument/2006/relationships/customXml" Target="../ink/ink42.xml"/><Relationship Id="rId2" Type="http://schemas.openxmlformats.org/officeDocument/2006/relationships/image" Target="../media/image16.jpeg"/><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customXml" Target="../ink/ink35.xml"/><Relationship Id="rId24" Type="http://schemas.openxmlformats.org/officeDocument/2006/relationships/image" Target="../media/image44.png"/><Relationship Id="rId5" Type="http://schemas.openxmlformats.org/officeDocument/2006/relationships/customXml" Target="../ink/ink32.xml"/><Relationship Id="rId15" Type="http://schemas.openxmlformats.org/officeDocument/2006/relationships/customXml" Target="../ink/ink37.xml"/><Relationship Id="rId23" Type="http://schemas.openxmlformats.org/officeDocument/2006/relationships/customXml" Target="../ink/ink41.xml"/><Relationship Id="rId10" Type="http://schemas.openxmlformats.org/officeDocument/2006/relationships/image" Target="../media/image37.png"/><Relationship Id="rId19" Type="http://schemas.openxmlformats.org/officeDocument/2006/relationships/customXml" Target="../ink/ink39.xml"/><Relationship Id="rId4" Type="http://schemas.openxmlformats.org/officeDocument/2006/relationships/image" Target="../media/image34.png"/><Relationship Id="rId9" Type="http://schemas.openxmlformats.org/officeDocument/2006/relationships/customXml" Target="../ink/ink34.xml"/><Relationship Id="rId14" Type="http://schemas.openxmlformats.org/officeDocument/2006/relationships/image" Target="../media/image39.png"/><Relationship Id="rId22"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ncbi.nlm.nih.gov/pmc/articles/PMC9641319/#r16" TargetMode="External"/><Relationship Id="rId7" Type="http://schemas.openxmlformats.org/officeDocument/2006/relationships/customXml" Target="../ink/ink4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www.ncbi.nlm.nih.gov/pmc/articles/PMC9641319/#r20" TargetMode="External"/><Relationship Id="rId5" Type="http://schemas.openxmlformats.org/officeDocument/2006/relationships/hyperlink" Target="https://www.ncbi.nlm.nih.gov/pmc/articles/PMC9641319/#r19" TargetMode="External"/><Relationship Id="rId4" Type="http://schemas.openxmlformats.org/officeDocument/2006/relationships/hyperlink" Target="https://www.ncbi.nlm.nih.gov/pmc/articles/PMC9641319/#r17"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journals.lww.com/jfmpc/toc/2019/08070"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customXml" Target="../ink/ink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E6A8-8D63-D6C6-AD6B-6B6D572B9570}"/>
              </a:ext>
            </a:extLst>
          </p:cNvPr>
          <p:cNvSpPr>
            <a:spLocks noGrp="1"/>
          </p:cNvSpPr>
          <p:nvPr>
            <p:ph type="title"/>
          </p:nvPr>
        </p:nvSpPr>
        <p:spPr>
          <a:xfrm>
            <a:off x="914400" y="923925"/>
            <a:ext cx="10363200" cy="2505075"/>
          </a:xfrm>
        </p:spPr>
        <p:txBody>
          <a:bodyPr anchor="b">
            <a:normAutofit/>
          </a:bodyPr>
          <a:lstStyle/>
          <a:p>
            <a:r>
              <a:rPr lang="en-US" dirty="0"/>
              <a:t>Burden of Pneumococcal Disease</a:t>
            </a:r>
          </a:p>
        </p:txBody>
      </p:sp>
      <p:sp>
        <p:nvSpPr>
          <p:cNvPr id="3" name="Subtitle 2">
            <a:extLst>
              <a:ext uri="{FF2B5EF4-FFF2-40B4-BE49-F238E27FC236}">
                <a16:creationId xmlns:a16="http://schemas.microsoft.com/office/drawing/2014/main" id="{71979FEC-B912-ABA6-EAAE-8AAFCCC52D31}"/>
              </a:ext>
            </a:extLst>
          </p:cNvPr>
          <p:cNvSpPr>
            <a:spLocks noGrp="1"/>
          </p:cNvSpPr>
          <p:nvPr>
            <p:ph type="body" idx="1"/>
          </p:nvPr>
        </p:nvSpPr>
        <p:spPr>
          <a:xfrm>
            <a:off x="963084" y="4068764"/>
            <a:ext cx="10363200" cy="1131887"/>
          </a:xfrm>
        </p:spPr>
        <p:txBody>
          <a:bodyPr anchor="t">
            <a:normAutofit/>
          </a:bodyPr>
          <a:lstStyle/>
          <a:p>
            <a:r>
              <a:rPr lang="en-US" dirty="0"/>
              <a:t>Dr TC Manzini</a:t>
            </a:r>
          </a:p>
          <a:p>
            <a:r>
              <a:rPr lang="en-US" dirty="0"/>
              <a:t>Infectious diseases Specialist Physician</a:t>
            </a:r>
          </a:p>
        </p:txBody>
      </p:sp>
      <p:sp>
        <p:nvSpPr>
          <p:cNvPr id="5" name="TextBox 4">
            <a:extLst>
              <a:ext uri="{FF2B5EF4-FFF2-40B4-BE49-F238E27FC236}">
                <a16:creationId xmlns:a16="http://schemas.microsoft.com/office/drawing/2014/main" id="{FC39DBBB-AC3C-F41B-833E-041950E65166}"/>
              </a:ext>
            </a:extLst>
          </p:cNvPr>
          <p:cNvSpPr txBox="1"/>
          <p:nvPr/>
        </p:nvSpPr>
        <p:spPr>
          <a:xfrm>
            <a:off x="963084" y="6355471"/>
            <a:ext cx="6096000" cy="369332"/>
          </a:xfrm>
          <a:prstGeom prst="rect">
            <a:avLst/>
          </a:prstGeom>
          <a:noFill/>
        </p:spPr>
        <p:txBody>
          <a:bodyPr wrap="square">
            <a:spAutoFit/>
          </a:bodyPr>
          <a:lstStyle/>
          <a:p>
            <a:r>
              <a:rPr lang="en-ZA" b="0" i="0" dirty="0">
                <a:solidFill>
                  <a:srgbClr val="1D1D1D"/>
                </a:solidFill>
                <a:effectLst/>
                <a:latin typeface="Arial" panose="020B0604020202020204" pitchFamily="34" charset="0"/>
              </a:rPr>
              <a:t>PP-PRV-ZAF-0151</a:t>
            </a:r>
            <a:endParaRPr lang="en-ZA" dirty="0"/>
          </a:p>
        </p:txBody>
      </p:sp>
    </p:spTree>
    <p:extLst>
      <p:ext uri="{BB962C8B-B14F-4D97-AF65-F5344CB8AC3E}">
        <p14:creationId xmlns:p14="http://schemas.microsoft.com/office/powerpoint/2010/main" val="31326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06AF-BED3-F4EC-28AC-8F0B8F2F434F}"/>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E218A88B-D913-614C-A697-5645427B91BE}"/>
              </a:ext>
            </a:extLst>
          </p:cNvPr>
          <p:cNvSpPr>
            <a:spLocks noGrp="1"/>
          </p:cNvSpPr>
          <p:nvPr>
            <p:ph idx="1"/>
          </p:nvPr>
        </p:nvSpPr>
        <p:spPr>
          <a:xfrm>
            <a:off x="1032950" y="1612327"/>
            <a:ext cx="10515600" cy="4351338"/>
          </a:xfrm>
        </p:spPr>
        <p:txBody>
          <a:bodyPr>
            <a:normAutofit fontScale="92500" lnSpcReduction="20000"/>
          </a:bodyPr>
          <a:lstStyle/>
          <a:p>
            <a:pPr algn="just">
              <a:lnSpc>
                <a:spcPct val="110000"/>
              </a:lnSpc>
            </a:pPr>
            <a:r>
              <a:rPr lang="en-ZA" b="0" i="0" dirty="0">
                <a:solidFill>
                  <a:srgbClr val="212121"/>
                </a:solidFill>
                <a:effectLst/>
                <a:latin typeface="Cambria" panose="02040503050406030204" pitchFamily="18" charset="0"/>
              </a:rPr>
              <a:t>LRTIs were found to be highest in sub-Saharan Africa and South/Southeast Asia.</a:t>
            </a:r>
          </a:p>
          <a:p>
            <a:pPr algn="just">
              <a:lnSpc>
                <a:spcPct val="110000"/>
              </a:lnSpc>
            </a:pPr>
            <a:endParaRPr lang="en-US" b="0" i="0" dirty="0">
              <a:solidFill>
                <a:srgbClr val="212121"/>
              </a:solidFill>
              <a:effectLst/>
              <a:latin typeface="Cambria" panose="02040503050406030204" pitchFamily="18" charset="0"/>
            </a:endParaRPr>
          </a:p>
          <a:p>
            <a:pPr algn="just">
              <a:lnSpc>
                <a:spcPct val="110000"/>
              </a:lnSpc>
            </a:pPr>
            <a:r>
              <a:rPr lang="en-US" dirty="0">
                <a:solidFill>
                  <a:srgbClr val="212121"/>
                </a:solidFill>
                <a:latin typeface="Cambria" panose="02040503050406030204" pitchFamily="18" charset="0"/>
              </a:rPr>
              <a:t>R</a:t>
            </a:r>
            <a:r>
              <a:rPr lang="en-ZA" b="0" i="0" dirty="0" err="1">
                <a:solidFill>
                  <a:srgbClr val="212121"/>
                </a:solidFill>
                <a:effectLst/>
                <a:latin typeface="Cambria" panose="02040503050406030204" pitchFamily="18" charset="0"/>
              </a:rPr>
              <a:t>educ</a:t>
            </a:r>
            <a:r>
              <a:rPr lang="en-US" b="0" i="0" dirty="0" err="1">
                <a:solidFill>
                  <a:srgbClr val="212121"/>
                </a:solidFill>
                <a:effectLst/>
                <a:latin typeface="Cambria" panose="02040503050406030204" pitchFamily="18" charset="0"/>
              </a:rPr>
              <a:t>tion</a:t>
            </a:r>
            <a:r>
              <a:rPr lang="en-ZA" b="0" i="0" dirty="0">
                <a:solidFill>
                  <a:srgbClr val="212121"/>
                </a:solidFill>
                <a:effectLst/>
                <a:latin typeface="Cambria" panose="02040503050406030204" pitchFamily="18" charset="0"/>
              </a:rPr>
              <a:t> the burden of LRTIs, particularly in younger children</a:t>
            </a:r>
            <a:r>
              <a:rPr lang="en-US" b="0" i="0" dirty="0">
                <a:solidFill>
                  <a:srgbClr val="212121"/>
                </a:solidFill>
                <a:effectLst/>
                <a:latin typeface="Cambria" panose="02040503050406030204" pitchFamily="18" charset="0"/>
              </a:rPr>
              <a:t> is noted</a:t>
            </a:r>
            <a:r>
              <a:rPr lang="en-ZA" b="0" i="0" dirty="0">
                <a:solidFill>
                  <a:srgbClr val="212121"/>
                </a:solidFill>
                <a:effectLst/>
                <a:latin typeface="Cambria" panose="02040503050406030204" pitchFamily="18" charset="0"/>
              </a:rPr>
              <a:t>, </a:t>
            </a:r>
            <a:r>
              <a:rPr lang="en-US" b="0" i="0" dirty="0">
                <a:solidFill>
                  <a:srgbClr val="212121"/>
                </a:solidFill>
                <a:effectLst/>
                <a:latin typeface="Cambria" panose="02040503050406030204" pitchFamily="18" charset="0"/>
              </a:rPr>
              <a:t>however</a:t>
            </a:r>
            <a:r>
              <a:rPr lang="en-ZA" b="0" i="0" dirty="0">
                <a:solidFill>
                  <a:srgbClr val="212121"/>
                </a:solidFill>
                <a:effectLst/>
                <a:latin typeface="Cambria" panose="02040503050406030204" pitchFamily="18" charset="0"/>
              </a:rPr>
              <a:t> the burden in the elderly, especially those older than 70 years of age (1,080,958 deaths), was increasing.</a:t>
            </a:r>
            <a:endParaRPr lang="en-US" b="0" i="0" dirty="0">
              <a:solidFill>
                <a:srgbClr val="212121"/>
              </a:solidFill>
              <a:effectLst/>
              <a:latin typeface="Cambria" panose="02040503050406030204" pitchFamily="18" charset="0"/>
            </a:endParaRPr>
          </a:p>
          <a:p>
            <a:endParaRPr lang="en-US" dirty="0">
              <a:solidFill>
                <a:srgbClr val="212121"/>
              </a:solidFill>
              <a:latin typeface="Cambria" panose="02040503050406030204" pitchFamily="18" charset="0"/>
            </a:endParaRPr>
          </a:p>
          <a:p>
            <a:endParaRPr lang="en-US" dirty="0">
              <a:solidFill>
                <a:srgbClr val="212121"/>
              </a:solidFill>
              <a:latin typeface="Cambria" panose="02040503050406030204" pitchFamily="18" charset="0"/>
            </a:endParaRPr>
          </a:p>
          <a:p>
            <a:endParaRPr lang="en-US" dirty="0">
              <a:solidFill>
                <a:srgbClr val="212121"/>
              </a:solidFill>
              <a:latin typeface="Cambria" panose="02040503050406030204" pitchFamily="18" charset="0"/>
            </a:endParaRPr>
          </a:p>
          <a:p>
            <a:r>
              <a:rPr lang="en-ZA" sz="1600" b="0" i="0" dirty="0">
                <a:solidFill>
                  <a:srgbClr val="C00000"/>
                </a:solidFill>
                <a:effectLst/>
                <a:latin typeface="Cambria" panose="02040503050406030204" pitchFamily="18" charset="0"/>
              </a:rPr>
              <a:t>GBD 2016 Lower Respiratory Infections Collaborators. Estimates of the global, regional, and national morbidity, mortality, and aetiologies of lower respiratory infections in 195 countries, 1990-2016: a systematic analysis for the Global Burden of Disease Study 2016. </a:t>
            </a:r>
            <a:r>
              <a:rPr lang="en-ZA" sz="1600" b="0" i="1" dirty="0">
                <a:solidFill>
                  <a:srgbClr val="C00000"/>
                </a:solidFill>
                <a:effectLst/>
                <a:latin typeface="Cambria" panose="02040503050406030204" pitchFamily="18" charset="0"/>
              </a:rPr>
              <a:t>Lancet Infect Dis</a:t>
            </a:r>
            <a:r>
              <a:rPr lang="en-ZA" sz="1600" b="0" i="0" dirty="0">
                <a:solidFill>
                  <a:srgbClr val="C00000"/>
                </a:solidFill>
                <a:effectLst/>
                <a:latin typeface="Cambria" panose="02040503050406030204" pitchFamily="18" charset="0"/>
              </a:rPr>
              <a:t> 2018;18:1191-210. 10.1016/S1473-3099(18)30310-4 </a:t>
            </a:r>
            <a:endParaRPr lang="en-US" sz="1600" dirty="0">
              <a:solidFill>
                <a:srgbClr val="C00000"/>
              </a:solidFill>
            </a:endParaRPr>
          </a:p>
        </p:txBody>
      </p:sp>
    </p:spTree>
    <p:extLst>
      <p:ext uri="{BB962C8B-B14F-4D97-AF65-F5344CB8AC3E}">
        <p14:creationId xmlns:p14="http://schemas.microsoft.com/office/powerpoint/2010/main" val="269641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71A9-15E3-07BB-ED9B-DCA652369011}"/>
              </a:ext>
            </a:extLst>
          </p:cNvPr>
          <p:cNvSpPr>
            <a:spLocks noGrp="1"/>
          </p:cNvSpPr>
          <p:nvPr>
            <p:ph type="title"/>
          </p:nvPr>
        </p:nvSpPr>
        <p:spPr>
          <a:xfrm>
            <a:off x="838200" y="365125"/>
            <a:ext cx="10515600" cy="854075"/>
          </a:xfrm>
        </p:spPr>
        <p:txBody>
          <a:bodyPr/>
          <a:lstStyle/>
          <a:p>
            <a:r>
              <a:rPr lang="en-US" dirty="0"/>
              <a:t>South African context</a:t>
            </a:r>
          </a:p>
        </p:txBody>
      </p:sp>
      <p:sp>
        <p:nvSpPr>
          <p:cNvPr id="3" name="Content Placeholder 2">
            <a:extLst>
              <a:ext uri="{FF2B5EF4-FFF2-40B4-BE49-F238E27FC236}">
                <a16:creationId xmlns:a16="http://schemas.microsoft.com/office/drawing/2014/main" id="{FC126D7E-1AAA-1E59-3274-276844D3948D}"/>
              </a:ext>
            </a:extLst>
          </p:cNvPr>
          <p:cNvSpPr>
            <a:spLocks noGrp="1"/>
          </p:cNvSpPr>
          <p:nvPr>
            <p:ph idx="1"/>
          </p:nvPr>
        </p:nvSpPr>
        <p:spPr>
          <a:xfrm>
            <a:off x="838200" y="1267012"/>
            <a:ext cx="10515600" cy="4909951"/>
          </a:xfrm>
        </p:spPr>
        <p:txBody>
          <a:bodyPr>
            <a:normAutofit fontScale="77500" lnSpcReduction="20000"/>
          </a:bodyPr>
          <a:lstStyle/>
          <a:p>
            <a:pPr algn="just">
              <a:lnSpc>
                <a:spcPct val="120000"/>
              </a:lnSpc>
            </a:pPr>
            <a:r>
              <a:rPr lang="en-ZA" b="0" i="0" dirty="0">
                <a:solidFill>
                  <a:srgbClr val="212121"/>
                </a:solidFill>
                <a:effectLst/>
                <a:latin typeface="Cambria" panose="02040503050406030204" pitchFamily="18" charset="0"/>
              </a:rPr>
              <a:t>In 2018 in South Africa</a:t>
            </a:r>
            <a:r>
              <a:rPr lang="en-US" b="0" i="0" dirty="0">
                <a:solidFill>
                  <a:srgbClr val="212121"/>
                </a:solidFill>
                <a:effectLst/>
                <a:latin typeface="Cambria" panose="02040503050406030204" pitchFamily="18" charset="0"/>
              </a:rPr>
              <a:t> (SA)</a:t>
            </a:r>
            <a:r>
              <a:rPr lang="en-ZA" b="0" i="0" dirty="0">
                <a:solidFill>
                  <a:srgbClr val="212121"/>
                </a:solidFill>
                <a:effectLst/>
                <a:latin typeface="Cambria" panose="02040503050406030204" pitchFamily="18" charset="0"/>
              </a:rPr>
              <a:t> IPD incidence was highest in infants (21 cases per 100,000 population) with a second peak occurring in adults 25 years and older (6 cases per 100,000 population)</a:t>
            </a:r>
            <a:endParaRPr lang="en-US" b="0" i="0" dirty="0">
              <a:solidFill>
                <a:srgbClr val="212121"/>
              </a:solidFill>
              <a:effectLst/>
              <a:latin typeface="Cambria" panose="02040503050406030204" pitchFamily="18" charset="0"/>
            </a:endParaRPr>
          </a:p>
          <a:p>
            <a:pPr algn="just">
              <a:lnSpc>
                <a:spcPct val="120000"/>
              </a:lnSpc>
            </a:pPr>
            <a:r>
              <a:rPr lang="en-US" b="0" i="0" dirty="0">
                <a:solidFill>
                  <a:srgbClr val="212121"/>
                </a:solidFill>
                <a:effectLst/>
                <a:latin typeface="Cambria" panose="02040503050406030204" pitchFamily="18" charset="0"/>
              </a:rPr>
              <a:t>A</a:t>
            </a:r>
            <a:r>
              <a:rPr lang="en-ZA" b="0" i="0" dirty="0">
                <a:solidFill>
                  <a:srgbClr val="212121"/>
                </a:solidFill>
                <a:effectLst/>
                <a:latin typeface="Cambria" panose="02040503050406030204" pitchFamily="18" charset="0"/>
              </a:rPr>
              <a:t>part from HIV-coinfection, almost half (45%) of the persons with IPD had an underlying risk factor/condition predisposing them to infection. </a:t>
            </a:r>
            <a:endParaRPr lang="en-US" b="0" i="0" dirty="0">
              <a:solidFill>
                <a:srgbClr val="212121"/>
              </a:solidFill>
              <a:effectLst/>
              <a:latin typeface="Cambria" panose="02040503050406030204" pitchFamily="18" charset="0"/>
            </a:endParaRPr>
          </a:p>
          <a:p>
            <a:pPr algn="just">
              <a:lnSpc>
                <a:spcPct val="120000"/>
              </a:lnSpc>
            </a:pPr>
            <a:r>
              <a:rPr lang="en-ZA" b="0" i="0" dirty="0">
                <a:solidFill>
                  <a:srgbClr val="212121"/>
                </a:solidFill>
                <a:effectLst/>
                <a:latin typeface="Cambria" panose="02040503050406030204" pitchFamily="18" charset="0"/>
              </a:rPr>
              <a:t>This included a history of smoking, underlying chronic lung disease or chronic renal disease  </a:t>
            </a:r>
            <a:endParaRPr lang="en-US" b="0" i="0" dirty="0">
              <a:solidFill>
                <a:srgbClr val="212121"/>
              </a:solidFill>
              <a:effectLst/>
              <a:latin typeface="Cambria" panose="02040503050406030204" pitchFamily="18" charset="0"/>
            </a:endParaRPr>
          </a:p>
          <a:p>
            <a:pPr algn="just">
              <a:lnSpc>
                <a:spcPct val="120000"/>
              </a:lnSpc>
            </a:pPr>
            <a:r>
              <a:rPr lang="en-ZA" b="0" i="0" dirty="0">
                <a:solidFill>
                  <a:srgbClr val="212121"/>
                </a:solidFill>
                <a:effectLst/>
                <a:latin typeface="Cambria" panose="02040503050406030204" pitchFamily="18" charset="0"/>
              </a:rPr>
              <a:t>Overall, in-hospital mortality from IPD was 32%, with 23% of those presenting with pneumococcal meningitis suffering </a:t>
            </a:r>
            <a:r>
              <a:rPr lang="en-ZA" b="0" i="0" dirty="0" err="1">
                <a:solidFill>
                  <a:srgbClr val="212121"/>
                </a:solidFill>
                <a:effectLst/>
                <a:latin typeface="Cambria" panose="02040503050406030204" pitchFamily="18" charset="0"/>
              </a:rPr>
              <a:t>sequelae</a:t>
            </a:r>
            <a:r>
              <a:rPr lang="en-ZA" b="0" i="0" dirty="0">
                <a:solidFill>
                  <a:srgbClr val="212121"/>
                </a:solidFill>
                <a:effectLst/>
                <a:latin typeface="Cambria" panose="02040503050406030204" pitchFamily="18" charset="0"/>
              </a:rPr>
              <a:t> post discharge </a:t>
            </a:r>
            <a:endParaRPr lang="en-US" b="0" i="0" dirty="0">
              <a:solidFill>
                <a:srgbClr val="212121"/>
              </a:solidFill>
              <a:effectLst/>
              <a:latin typeface="Cambria" panose="02040503050406030204" pitchFamily="18" charset="0"/>
            </a:endParaRPr>
          </a:p>
          <a:p>
            <a:pPr marL="0" indent="0">
              <a:buNone/>
            </a:pPr>
            <a:endParaRPr lang="en-ZA" b="0" i="0" dirty="0">
              <a:solidFill>
                <a:srgbClr val="212121"/>
              </a:solidFill>
              <a:effectLst/>
              <a:latin typeface="Cambria" panose="02040503050406030204" pitchFamily="18" charset="0"/>
            </a:endParaRPr>
          </a:p>
          <a:p>
            <a:pPr marL="0" indent="0">
              <a:buNone/>
            </a:pPr>
            <a:r>
              <a:rPr lang="en-ZA" b="0" i="0" dirty="0">
                <a:solidFill>
                  <a:srgbClr val="212121"/>
                </a:solidFill>
                <a:effectLst/>
                <a:latin typeface="Cambria" panose="02040503050406030204" pitchFamily="18" charset="0"/>
              </a:rPr>
              <a:t> </a:t>
            </a:r>
            <a:r>
              <a:rPr lang="en-ZA" sz="1600" b="0" i="0" dirty="0">
                <a:solidFill>
                  <a:srgbClr val="C00000"/>
                </a:solidFill>
                <a:effectLst/>
                <a:latin typeface="Cambria" panose="02040503050406030204" pitchFamily="18" charset="0"/>
              </a:rPr>
              <a:t>Meiring S, Cohen C, Quan V, et al. HIV Infection and the Epidemiology of Invasive Pneumococcal Disease (IPD) in South African Adults and Older Children Prior to the Introduction of a Pneumococcal Conjugate Vaccine (PCV). </a:t>
            </a:r>
            <a:r>
              <a:rPr lang="en-ZA" sz="1600" b="0" i="1" dirty="0" err="1">
                <a:solidFill>
                  <a:srgbClr val="C00000"/>
                </a:solidFill>
                <a:effectLst/>
                <a:latin typeface="Cambria" panose="02040503050406030204" pitchFamily="18" charset="0"/>
              </a:rPr>
              <a:t>PLoS</a:t>
            </a:r>
            <a:r>
              <a:rPr lang="en-ZA" sz="1600" b="0" i="1" dirty="0">
                <a:solidFill>
                  <a:srgbClr val="C00000"/>
                </a:solidFill>
                <a:effectLst/>
                <a:latin typeface="Cambria" panose="02040503050406030204" pitchFamily="18" charset="0"/>
              </a:rPr>
              <a:t> One</a:t>
            </a:r>
            <a:r>
              <a:rPr lang="en-ZA" sz="1600" b="0" i="0" dirty="0">
                <a:solidFill>
                  <a:srgbClr val="C00000"/>
                </a:solidFill>
                <a:effectLst/>
                <a:latin typeface="Cambria" panose="02040503050406030204" pitchFamily="18" charset="0"/>
              </a:rPr>
              <a:t> 2016;11:e0149104. 10.1371/journal.pone.0149104 [</a:t>
            </a:r>
            <a:r>
              <a:rPr lang="en-ZA" sz="1600" b="0" i="0" u="sng" dirty="0">
                <a:solidFill>
                  <a:srgbClr val="C00000"/>
                </a:solidFill>
                <a:effectLst/>
                <a:latin typeface="Cambria" panose="02040503050406030204" pitchFamily="18" charset="0"/>
                <a:hlinkClick r:id="rId2">
                  <a:extLst>
                    <a:ext uri="{A12FA001-AC4F-418D-AE19-62706E023703}">
                      <ahyp:hlinkClr xmlns:ahyp="http://schemas.microsoft.com/office/drawing/2018/hyperlinkcolor" val="tx"/>
                    </a:ext>
                  </a:extLst>
                </a:hlinkClick>
              </a:rPr>
              <a:t>PMC free article</a:t>
            </a:r>
            <a:r>
              <a:rPr lang="en-ZA" sz="1600" b="0" i="0" dirty="0">
                <a:solidFill>
                  <a:srgbClr val="C00000"/>
                </a:solidFill>
                <a:effectLst/>
                <a:latin typeface="Cambria" panose="02040503050406030204" pitchFamily="18" charset="0"/>
              </a:rPr>
              <a:t>] [</a:t>
            </a:r>
            <a:r>
              <a:rPr lang="en-ZA" sz="1600" b="0" i="0" u="sng" dirty="0">
                <a:solidFill>
                  <a:srgbClr val="C00000"/>
                </a:solidFill>
                <a:effectLst/>
                <a:latin typeface="Cambria" panose="02040503050406030204" pitchFamily="18" charset="0"/>
                <a:hlinkClick r:id="rId3">
                  <a:extLst>
                    <a:ext uri="{A12FA001-AC4F-418D-AE19-62706E023703}">
                      <ahyp:hlinkClr xmlns:ahyp="http://schemas.microsoft.com/office/drawing/2018/hyperlinkcolor" val="tx"/>
                    </a:ext>
                  </a:extLst>
                </a:hlinkClick>
              </a:rPr>
              <a:t>PubMed</a:t>
            </a:r>
            <a:r>
              <a:rPr lang="en-ZA" sz="1600" b="0" i="0" dirty="0">
                <a:solidFill>
                  <a:srgbClr val="C00000"/>
                </a:solidFill>
                <a:effectLst/>
                <a:latin typeface="Cambria" panose="02040503050406030204" pitchFamily="18" charset="0"/>
              </a:rPr>
              <a:t>] [</a:t>
            </a:r>
            <a:r>
              <a:rPr lang="en-ZA" sz="1600" b="0" i="0" u="sng" dirty="0" err="1">
                <a:solidFill>
                  <a:srgbClr val="C00000"/>
                </a:solidFill>
                <a:effectLst/>
                <a:latin typeface="Cambria" panose="02040503050406030204" pitchFamily="18" charset="0"/>
                <a:hlinkClick r:id="rId4">
                  <a:extLst>
                    <a:ext uri="{A12FA001-AC4F-418D-AE19-62706E023703}">
                      <ahyp:hlinkClr xmlns:ahyp="http://schemas.microsoft.com/office/drawing/2018/hyperlinkcolor" val="tx"/>
                    </a:ext>
                  </a:extLst>
                </a:hlinkClick>
              </a:rPr>
              <a:t>CrossRef</a:t>
            </a:r>
            <a:r>
              <a:rPr lang="en-ZA" sz="1600" b="0" i="0" dirty="0">
                <a:solidFill>
                  <a:srgbClr val="C00000"/>
                </a:solidFill>
                <a:effectLst/>
                <a:latin typeface="Cambria" panose="02040503050406030204" pitchFamily="18" charset="0"/>
              </a:rPr>
              <a:t>] [</a:t>
            </a:r>
            <a:r>
              <a:rPr lang="en-ZA" sz="1600" b="0" i="0" u="sng" dirty="0">
                <a:solidFill>
                  <a:srgbClr val="C00000"/>
                </a:solidFill>
                <a:effectLst/>
                <a:latin typeface="Cambria" panose="02040503050406030204" pitchFamily="18" charset="0"/>
                <a:hlinkClick r:id="rId5">
                  <a:extLst>
                    <a:ext uri="{A12FA001-AC4F-418D-AE19-62706E023703}">
                      <ahyp:hlinkClr xmlns:ahyp="http://schemas.microsoft.com/office/drawing/2018/hyperlinkcolor" val="tx"/>
                    </a:ext>
                  </a:extLst>
                </a:hlinkClick>
              </a:rPr>
              <a:t>Google Scholar</a:t>
            </a:r>
            <a:r>
              <a:rPr lang="en-ZA" sz="1600" b="0" i="0" dirty="0">
                <a:solidFill>
                  <a:srgbClr val="C00000"/>
                </a:solidFill>
                <a:effectLst/>
                <a:latin typeface="Cambria" panose="02040503050406030204" pitchFamily="18" charset="0"/>
              </a:rPr>
              <a:t>]</a:t>
            </a:r>
            <a:endParaRPr lang="en-US" sz="1600" b="0" i="0" dirty="0">
              <a:solidFill>
                <a:srgbClr val="C00000"/>
              </a:solidFill>
              <a:effectLst/>
              <a:latin typeface="Cambria" panose="02040503050406030204" pitchFamily="18" charset="0"/>
            </a:endParaRPr>
          </a:p>
          <a:p>
            <a:pPr marL="0" indent="0">
              <a:buNone/>
            </a:pPr>
            <a:r>
              <a:rPr lang="en-ZA" sz="1600" b="0" i="0" dirty="0">
                <a:solidFill>
                  <a:srgbClr val="C00000"/>
                </a:solidFill>
                <a:effectLst/>
                <a:latin typeface="Cambria" panose="02040503050406030204" pitchFamily="18" charset="0"/>
              </a:rPr>
              <a:t> National Institute for Communicable Diseases. GERMS-SA Annual Report 2018. 2019. Available online: </a:t>
            </a:r>
            <a:r>
              <a:rPr lang="en-ZA" sz="1600" b="0" i="0" u="sng" dirty="0">
                <a:solidFill>
                  <a:srgbClr val="C00000"/>
                </a:solidFill>
                <a:effectLst/>
                <a:latin typeface="Cambria" panose="02040503050406030204" pitchFamily="18" charset="0"/>
                <a:hlinkClick r:id="rId6">
                  <a:extLst>
                    <a:ext uri="{A12FA001-AC4F-418D-AE19-62706E023703}">
                      <ahyp:hlinkClr xmlns:ahyp="http://schemas.microsoft.com/office/drawing/2018/hyperlinkcolor" val="tx"/>
                    </a:ext>
                  </a:extLst>
                </a:hlinkClick>
              </a:rPr>
              <a:t>http://www.nicd.ac.za/publications/archives/</a:t>
            </a:r>
            <a:endParaRPr lang="en-ZA" sz="1600" b="0" i="0" dirty="0">
              <a:solidFill>
                <a:srgbClr val="C00000"/>
              </a:solidFill>
              <a:effectLst/>
              <a:latin typeface="Cambria" panose="02040503050406030204" pitchFamily="18" charset="0"/>
            </a:endParaRPr>
          </a:p>
          <a:p>
            <a:endParaRPr lang="en-US" dirty="0"/>
          </a:p>
        </p:txBody>
      </p:sp>
    </p:spTree>
    <p:extLst>
      <p:ext uri="{BB962C8B-B14F-4D97-AF65-F5344CB8AC3E}">
        <p14:creationId xmlns:p14="http://schemas.microsoft.com/office/powerpoint/2010/main" val="81044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B7DD-E3CB-1958-86CA-C61D458A6B37}"/>
              </a:ext>
            </a:extLst>
          </p:cNvPr>
          <p:cNvSpPr>
            <a:spLocks noGrp="1"/>
          </p:cNvSpPr>
          <p:nvPr>
            <p:ph type="title"/>
          </p:nvPr>
        </p:nvSpPr>
        <p:spPr/>
        <p:txBody>
          <a:bodyPr/>
          <a:lstStyle/>
          <a:p>
            <a:r>
              <a:rPr lang="en-US" dirty="0"/>
              <a:t>South Africa context</a:t>
            </a:r>
          </a:p>
        </p:txBody>
      </p:sp>
      <p:pic>
        <p:nvPicPr>
          <p:cNvPr id="6" name="Content Placeholder 5">
            <a:extLst>
              <a:ext uri="{FF2B5EF4-FFF2-40B4-BE49-F238E27FC236}">
                <a16:creationId xmlns:a16="http://schemas.microsoft.com/office/drawing/2014/main" id="{74ECBD1C-55DA-3B6F-DDBD-064880CA3BD3}"/>
              </a:ext>
            </a:extLst>
          </p:cNvPr>
          <p:cNvPicPr>
            <a:picLocks noGrp="1" noChangeAspect="1"/>
          </p:cNvPicPr>
          <p:nvPr>
            <p:ph idx="1"/>
          </p:nvPr>
        </p:nvPicPr>
        <p:blipFill>
          <a:blip r:embed="rId2"/>
          <a:stretch>
            <a:fillRect/>
          </a:stretch>
        </p:blipFill>
        <p:spPr>
          <a:xfrm>
            <a:off x="1090452" y="1578370"/>
            <a:ext cx="8261184" cy="4351338"/>
          </a:xfrm>
          <a:prstGeom prst="rect">
            <a:avLst/>
          </a:prstGeom>
        </p:spPr>
      </p:pic>
      <p:sp>
        <p:nvSpPr>
          <p:cNvPr id="4" name="TextBox 3">
            <a:extLst>
              <a:ext uri="{FF2B5EF4-FFF2-40B4-BE49-F238E27FC236}">
                <a16:creationId xmlns:a16="http://schemas.microsoft.com/office/drawing/2014/main" id="{4F4E7B03-2147-EED2-860A-4B260A712C19}"/>
              </a:ext>
            </a:extLst>
          </p:cNvPr>
          <p:cNvSpPr txBox="1"/>
          <p:nvPr/>
        </p:nvSpPr>
        <p:spPr>
          <a:xfrm>
            <a:off x="727721" y="6215876"/>
            <a:ext cx="9931400" cy="276999"/>
          </a:xfrm>
          <a:prstGeom prst="rect">
            <a:avLst/>
          </a:prstGeom>
          <a:noFill/>
        </p:spPr>
        <p:txBody>
          <a:bodyPr wrap="square">
            <a:spAutoFit/>
          </a:bodyPr>
          <a:lstStyle/>
          <a:p>
            <a:r>
              <a:rPr lang="en-US" sz="1200" dirty="0">
                <a:solidFill>
                  <a:srgbClr val="C00000"/>
                </a:solidFill>
                <a:latin typeface="Cambria" panose="02040503050406030204" pitchFamily="18" charset="0"/>
              </a:rPr>
              <a:t>GERMS-SA Annual Report 2022. Available from: https://www.nicd.ac.za/wp-content/uploads/2024/02/NICDGERMS-Annual-Report-2022.pdf</a:t>
            </a:r>
          </a:p>
        </p:txBody>
      </p:sp>
    </p:spTree>
    <p:extLst>
      <p:ext uri="{BB962C8B-B14F-4D97-AF65-F5344CB8AC3E}">
        <p14:creationId xmlns:p14="http://schemas.microsoft.com/office/powerpoint/2010/main" val="334988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41DD-3ADD-E7ED-26F4-7B159D942148}"/>
              </a:ext>
            </a:extLst>
          </p:cNvPr>
          <p:cNvSpPr>
            <a:spLocks noGrp="1"/>
          </p:cNvSpPr>
          <p:nvPr>
            <p:ph type="title"/>
          </p:nvPr>
        </p:nvSpPr>
        <p:spPr/>
        <p:txBody>
          <a:bodyPr/>
          <a:lstStyle/>
          <a:p>
            <a:r>
              <a:rPr lang="en-US" dirty="0"/>
              <a:t>Cases with IPD in SA</a:t>
            </a:r>
          </a:p>
        </p:txBody>
      </p:sp>
      <p:pic>
        <p:nvPicPr>
          <p:cNvPr id="6" name="Content Placeholder 5">
            <a:extLst>
              <a:ext uri="{FF2B5EF4-FFF2-40B4-BE49-F238E27FC236}">
                <a16:creationId xmlns:a16="http://schemas.microsoft.com/office/drawing/2014/main" id="{D2C65021-CD9A-B4CE-00A8-747C49233D9F}"/>
              </a:ext>
            </a:extLst>
          </p:cNvPr>
          <p:cNvPicPr>
            <a:picLocks noGrp="1" noChangeAspect="1"/>
          </p:cNvPicPr>
          <p:nvPr>
            <p:ph idx="1"/>
          </p:nvPr>
        </p:nvPicPr>
        <p:blipFill>
          <a:blip r:embed="rId2"/>
          <a:stretch>
            <a:fillRect/>
          </a:stretch>
        </p:blipFill>
        <p:spPr>
          <a:xfrm>
            <a:off x="712288" y="2066534"/>
            <a:ext cx="10515600" cy="3050822"/>
          </a:xfrm>
          <a:prstGeom prst="rect">
            <a:avLst/>
          </a:prstGeom>
        </p:spPr>
      </p:pic>
      <p:sp>
        <p:nvSpPr>
          <p:cNvPr id="3" name="TextBox 2">
            <a:extLst>
              <a:ext uri="{FF2B5EF4-FFF2-40B4-BE49-F238E27FC236}">
                <a16:creationId xmlns:a16="http://schemas.microsoft.com/office/drawing/2014/main" id="{7A1AC219-4602-6931-CF44-E0C3DB6DBCFF}"/>
              </a:ext>
            </a:extLst>
          </p:cNvPr>
          <p:cNvSpPr txBox="1"/>
          <p:nvPr/>
        </p:nvSpPr>
        <p:spPr>
          <a:xfrm>
            <a:off x="727721" y="6215876"/>
            <a:ext cx="9931400" cy="276999"/>
          </a:xfrm>
          <a:prstGeom prst="rect">
            <a:avLst/>
          </a:prstGeom>
          <a:noFill/>
        </p:spPr>
        <p:txBody>
          <a:bodyPr wrap="square">
            <a:spAutoFit/>
          </a:bodyPr>
          <a:lstStyle/>
          <a:p>
            <a:r>
              <a:rPr lang="en-US" sz="1200" dirty="0">
                <a:solidFill>
                  <a:srgbClr val="C00000"/>
                </a:solidFill>
                <a:latin typeface="Cambria" panose="02040503050406030204" pitchFamily="18" charset="0"/>
              </a:rPr>
              <a:t>GERMS-SA Annual Report 2022. Available from: https://www.nicd.ac.za/wp-content/uploads/2024/02/NICDGERMS-Annual-Report-2022.pdf</a:t>
            </a:r>
          </a:p>
        </p:txBody>
      </p:sp>
    </p:spTree>
    <p:extLst>
      <p:ext uri="{BB962C8B-B14F-4D97-AF65-F5344CB8AC3E}">
        <p14:creationId xmlns:p14="http://schemas.microsoft.com/office/powerpoint/2010/main" val="198814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D3F4-6FD4-D43F-BDBF-14DCD02F317B}"/>
              </a:ext>
            </a:extLst>
          </p:cNvPr>
          <p:cNvSpPr>
            <a:spLocks noGrp="1"/>
          </p:cNvSpPr>
          <p:nvPr>
            <p:ph type="title"/>
          </p:nvPr>
        </p:nvSpPr>
        <p:spPr/>
        <p:txBody>
          <a:bodyPr/>
          <a:lstStyle/>
          <a:p>
            <a:r>
              <a:rPr lang="en-US" dirty="0"/>
              <a:t>Incidence of IPD in SA</a:t>
            </a:r>
          </a:p>
        </p:txBody>
      </p:sp>
      <p:pic>
        <p:nvPicPr>
          <p:cNvPr id="6" name="Content Placeholder 5">
            <a:extLst>
              <a:ext uri="{FF2B5EF4-FFF2-40B4-BE49-F238E27FC236}">
                <a16:creationId xmlns:a16="http://schemas.microsoft.com/office/drawing/2014/main" id="{85E9B113-9FC2-C23F-9C70-CA7ADD3FE245}"/>
              </a:ext>
            </a:extLst>
          </p:cNvPr>
          <p:cNvPicPr>
            <a:picLocks noGrp="1" noChangeAspect="1"/>
          </p:cNvPicPr>
          <p:nvPr>
            <p:ph idx="1"/>
          </p:nvPr>
        </p:nvPicPr>
        <p:blipFill>
          <a:blip r:embed="rId2"/>
          <a:stretch>
            <a:fillRect/>
          </a:stretch>
        </p:blipFill>
        <p:spPr>
          <a:xfrm>
            <a:off x="1494049" y="1690688"/>
            <a:ext cx="7601615" cy="4351338"/>
          </a:xfrm>
          <a:prstGeom prst="rect">
            <a:avLst/>
          </a:prstGeom>
        </p:spPr>
      </p:pic>
      <p:sp>
        <p:nvSpPr>
          <p:cNvPr id="3" name="TextBox 2">
            <a:extLst>
              <a:ext uri="{FF2B5EF4-FFF2-40B4-BE49-F238E27FC236}">
                <a16:creationId xmlns:a16="http://schemas.microsoft.com/office/drawing/2014/main" id="{0BE30E45-C831-9A5B-CA8D-B301C3AD0D5A}"/>
              </a:ext>
            </a:extLst>
          </p:cNvPr>
          <p:cNvSpPr txBox="1"/>
          <p:nvPr/>
        </p:nvSpPr>
        <p:spPr>
          <a:xfrm>
            <a:off x="727721" y="6215876"/>
            <a:ext cx="9931400" cy="276999"/>
          </a:xfrm>
          <a:prstGeom prst="rect">
            <a:avLst/>
          </a:prstGeom>
          <a:noFill/>
        </p:spPr>
        <p:txBody>
          <a:bodyPr wrap="square">
            <a:spAutoFit/>
          </a:bodyPr>
          <a:lstStyle/>
          <a:p>
            <a:r>
              <a:rPr lang="en-US" sz="1200" dirty="0">
                <a:solidFill>
                  <a:srgbClr val="C00000"/>
                </a:solidFill>
                <a:latin typeface="Cambria" panose="02040503050406030204" pitchFamily="18" charset="0"/>
              </a:rPr>
              <a:t>GERMS-SA Annual Report 2022. Available from: https://www.nicd.ac.za/wp-content/uploads/2024/02/NICDGERMS-Annual-Report-2022.pdf</a:t>
            </a:r>
          </a:p>
        </p:txBody>
      </p:sp>
    </p:spTree>
    <p:extLst>
      <p:ext uri="{BB962C8B-B14F-4D97-AF65-F5344CB8AC3E}">
        <p14:creationId xmlns:p14="http://schemas.microsoft.com/office/powerpoint/2010/main" val="405228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9118-EE47-B687-0C23-E65A9D4EA3CF}"/>
              </a:ext>
            </a:extLst>
          </p:cNvPr>
          <p:cNvSpPr>
            <a:spLocks noGrp="1"/>
          </p:cNvSpPr>
          <p:nvPr>
            <p:ph type="title"/>
          </p:nvPr>
        </p:nvSpPr>
        <p:spPr/>
        <p:txBody>
          <a:bodyPr/>
          <a:lstStyle/>
          <a:p>
            <a:r>
              <a:rPr lang="en-US" dirty="0"/>
              <a:t>Serotypes causing IPD in SA</a:t>
            </a:r>
          </a:p>
        </p:txBody>
      </p:sp>
      <p:pic>
        <p:nvPicPr>
          <p:cNvPr id="6" name="Content Placeholder 5">
            <a:extLst>
              <a:ext uri="{FF2B5EF4-FFF2-40B4-BE49-F238E27FC236}">
                <a16:creationId xmlns:a16="http://schemas.microsoft.com/office/drawing/2014/main" id="{40E79FBA-19FC-B71D-40F7-47F8960D6600}"/>
              </a:ext>
            </a:extLst>
          </p:cNvPr>
          <p:cNvPicPr>
            <a:picLocks noGrp="1" noChangeAspect="1"/>
          </p:cNvPicPr>
          <p:nvPr>
            <p:ph idx="1"/>
          </p:nvPr>
        </p:nvPicPr>
        <p:blipFill>
          <a:blip r:embed="rId2"/>
          <a:stretch>
            <a:fillRect/>
          </a:stretch>
        </p:blipFill>
        <p:spPr>
          <a:xfrm>
            <a:off x="2323387" y="1825625"/>
            <a:ext cx="7545226" cy="4351338"/>
          </a:xfrm>
          <a:prstGeom prst="rect">
            <a:avLst/>
          </a:prstGeom>
        </p:spPr>
      </p:pic>
      <p:sp>
        <p:nvSpPr>
          <p:cNvPr id="3" name="TextBox 2">
            <a:extLst>
              <a:ext uri="{FF2B5EF4-FFF2-40B4-BE49-F238E27FC236}">
                <a16:creationId xmlns:a16="http://schemas.microsoft.com/office/drawing/2014/main" id="{0964CD0F-3C22-E12B-73D0-690E4AB0E71A}"/>
              </a:ext>
            </a:extLst>
          </p:cNvPr>
          <p:cNvSpPr txBox="1"/>
          <p:nvPr/>
        </p:nvSpPr>
        <p:spPr>
          <a:xfrm>
            <a:off x="727721" y="6215876"/>
            <a:ext cx="9931400" cy="276999"/>
          </a:xfrm>
          <a:prstGeom prst="rect">
            <a:avLst/>
          </a:prstGeom>
          <a:noFill/>
        </p:spPr>
        <p:txBody>
          <a:bodyPr wrap="square">
            <a:spAutoFit/>
          </a:bodyPr>
          <a:lstStyle/>
          <a:p>
            <a:r>
              <a:rPr lang="en-US" sz="1200" dirty="0">
                <a:solidFill>
                  <a:srgbClr val="C00000"/>
                </a:solidFill>
                <a:latin typeface="Cambria" panose="02040503050406030204" pitchFamily="18" charset="0"/>
              </a:rPr>
              <a:t>GERMS-SA Annual Report 2022. Available from: https://www.nicd.ac.za/wp-content/uploads/2024/02/NICDGERMS-Annual-Report-2022.pdf</a:t>
            </a:r>
          </a:p>
        </p:txBody>
      </p:sp>
    </p:spTree>
    <p:extLst>
      <p:ext uri="{BB962C8B-B14F-4D97-AF65-F5344CB8AC3E}">
        <p14:creationId xmlns:p14="http://schemas.microsoft.com/office/powerpoint/2010/main" val="375687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A604-964A-CF7F-2E49-3CB53A7FF3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824119-AD20-1B74-E66F-C960BD39807A}"/>
              </a:ext>
            </a:extLst>
          </p:cNvPr>
          <p:cNvSpPr>
            <a:spLocks noGrp="1"/>
          </p:cNvSpPr>
          <p:nvPr>
            <p:ph idx="1"/>
          </p:nvPr>
        </p:nvSpPr>
        <p:spPr>
          <a:xfrm>
            <a:off x="461682" y="1690688"/>
            <a:ext cx="10515600" cy="4351338"/>
          </a:xfrm>
        </p:spPr>
        <p:txBody>
          <a:bodyPr/>
          <a:lstStyle/>
          <a:p>
            <a:pPr algn="just">
              <a:lnSpc>
                <a:spcPct val="100000"/>
              </a:lnSpc>
            </a:pPr>
            <a:r>
              <a:rPr lang="en-US" dirty="0"/>
              <a:t>Microbiology is made in 20% of the cases for CAP furthering increased diagnostic costs for improved sensitivity</a:t>
            </a:r>
          </a:p>
          <a:p>
            <a:pPr algn="just">
              <a:lnSpc>
                <a:spcPct val="100000"/>
              </a:lnSpc>
            </a:pPr>
            <a:endParaRPr lang="en-US" dirty="0"/>
          </a:p>
          <a:p>
            <a:pPr algn="just">
              <a:lnSpc>
                <a:spcPct val="100000"/>
              </a:lnSpc>
            </a:pPr>
            <a:r>
              <a:rPr lang="en-US" dirty="0"/>
              <a:t>Children under 5 years of age, the elderly population, and people with respiratory disease, diabetes, human immunodeficiency virus (HIV) infection, and immuno-suppression are at greater risk of pneumococcal disease</a:t>
            </a:r>
          </a:p>
          <a:p>
            <a:endParaRPr lang="en-US" dirty="0"/>
          </a:p>
        </p:txBody>
      </p:sp>
      <p:sp>
        <p:nvSpPr>
          <p:cNvPr id="4" name="TextBox 3">
            <a:extLst>
              <a:ext uri="{FF2B5EF4-FFF2-40B4-BE49-F238E27FC236}">
                <a16:creationId xmlns:a16="http://schemas.microsoft.com/office/drawing/2014/main" id="{F4D2CA43-2525-7488-DD9C-2406F6675412}"/>
              </a:ext>
            </a:extLst>
          </p:cNvPr>
          <p:cNvSpPr txBox="1"/>
          <p:nvPr/>
        </p:nvSpPr>
        <p:spPr>
          <a:xfrm>
            <a:off x="727721" y="6215876"/>
            <a:ext cx="9931400" cy="276999"/>
          </a:xfrm>
          <a:prstGeom prst="rect">
            <a:avLst/>
          </a:prstGeom>
          <a:noFill/>
        </p:spPr>
        <p:txBody>
          <a:bodyPr wrap="square">
            <a:spAutoFit/>
          </a:bodyPr>
          <a:lstStyle/>
          <a:p>
            <a:r>
              <a:rPr lang="en-US" sz="1200" dirty="0">
                <a:solidFill>
                  <a:srgbClr val="C00000"/>
                </a:solidFill>
                <a:latin typeface="Cambria" panose="02040503050406030204" pitchFamily="18" charset="0"/>
              </a:rPr>
              <a:t>GERMS-SA Annual Report 2022. Available from: https://www.nicd.ac.za/wp-content/uploads/2024/02/NICDGERMS-Annual-Report-2022.pdf</a:t>
            </a:r>
          </a:p>
        </p:txBody>
      </p:sp>
    </p:spTree>
    <p:extLst>
      <p:ext uri="{BB962C8B-B14F-4D97-AF65-F5344CB8AC3E}">
        <p14:creationId xmlns:p14="http://schemas.microsoft.com/office/powerpoint/2010/main" val="29432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AC48-F85F-8953-193E-931284B66DC5}"/>
              </a:ext>
            </a:extLst>
          </p:cNvPr>
          <p:cNvSpPr>
            <a:spLocks noGrp="1"/>
          </p:cNvSpPr>
          <p:nvPr>
            <p:ph type="title"/>
          </p:nvPr>
        </p:nvSpPr>
        <p:spPr/>
        <p:txBody>
          <a:bodyPr/>
          <a:lstStyle/>
          <a:p>
            <a:r>
              <a:rPr lang="en-US" dirty="0"/>
              <a:t>Population at risk for invasive disease</a:t>
            </a:r>
          </a:p>
        </p:txBody>
      </p:sp>
      <p:pic>
        <p:nvPicPr>
          <p:cNvPr id="6" name="Content Placeholder 5">
            <a:extLst>
              <a:ext uri="{FF2B5EF4-FFF2-40B4-BE49-F238E27FC236}">
                <a16:creationId xmlns:a16="http://schemas.microsoft.com/office/drawing/2014/main" id="{2A4AC3C3-22D6-0415-036B-63552A34B75A}"/>
              </a:ext>
            </a:extLst>
          </p:cNvPr>
          <p:cNvPicPr>
            <a:picLocks noGrp="1" noChangeAspect="1"/>
          </p:cNvPicPr>
          <p:nvPr>
            <p:ph idx="1"/>
          </p:nvPr>
        </p:nvPicPr>
        <p:blipFill>
          <a:blip r:embed="rId2"/>
          <a:stretch>
            <a:fillRect/>
          </a:stretch>
        </p:blipFill>
        <p:spPr>
          <a:xfrm>
            <a:off x="1185947" y="1635045"/>
            <a:ext cx="4404188" cy="4351338"/>
          </a:xfrm>
          <a:prstGeom prst="rect">
            <a:avLst/>
          </a:prstGeom>
        </p:spPr>
      </p:pic>
      <p:pic>
        <p:nvPicPr>
          <p:cNvPr id="9" name="Picture 8">
            <a:extLst>
              <a:ext uri="{FF2B5EF4-FFF2-40B4-BE49-F238E27FC236}">
                <a16:creationId xmlns:a16="http://schemas.microsoft.com/office/drawing/2014/main" id="{F5814BFF-94A9-6BE6-8DFF-F751FC31EDBC}"/>
              </a:ext>
            </a:extLst>
          </p:cNvPr>
          <p:cNvPicPr>
            <a:picLocks noChangeAspect="1"/>
          </p:cNvPicPr>
          <p:nvPr/>
        </p:nvPicPr>
        <p:blipFill>
          <a:blip r:embed="rId3"/>
          <a:stretch>
            <a:fillRect/>
          </a:stretch>
        </p:blipFill>
        <p:spPr>
          <a:xfrm>
            <a:off x="5072443" y="1200011"/>
            <a:ext cx="3700259" cy="4689056"/>
          </a:xfrm>
          <a:prstGeom prst="rect">
            <a:avLst/>
          </a:prstGeom>
        </p:spPr>
      </p:pic>
      <p:sp>
        <p:nvSpPr>
          <p:cNvPr id="14" name="TextBox 13">
            <a:extLst>
              <a:ext uri="{FF2B5EF4-FFF2-40B4-BE49-F238E27FC236}">
                <a16:creationId xmlns:a16="http://schemas.microsoft.com/office/drawing/2014/main" id="{6C329D96-C0F3-75FE-B854-A4B322E85386}"/>
              </a:ext>
            </a:extLst>
          </p:cNvPr>
          <p:cNvSpPr txBox="1"/>
          <p:nvPr/>
        </p:nvSpPr>
        <p:spPr>
          <a:xfrm>
            <a:off x="960571" y="6047102"/>
            <a:ext cx="8223744" cy="553998"/>
          </a:xfrm>
          <a:prstGeom prst="rect">
            <a:avLst/>
          </a:prstGeom>
          <a:noFill/>
        </p:spPr>
        <p:txBody>
          <a:bodyPr wrap="square">
            <a:spAutoFit/>
          </a:bodyPr>
          <a:lstStyle/>
          <a:p>
            <a:br>
              <a:rPr lang="en-ZA" b="0" i="0" dirty="0">
                <a:solidFill>
                  <a:srgbClr val="212121"/>
                </a:solidFill>
                <a:effectLst/>
                <a:latin typeface="Helvetica Neue"/>
              </a:rPr>
            </a:br>
            <a:r>
              <a:rPr lang="en-ZA" sz="1200" dirty="0">
                <a:solidFill>
                  <a:srgbClr val="C00000"/>
                </a:solidFill>
                <a:latin typeface="Cambria" panose="02040503050406030204" pitchFamily="18" charset="0"/>
              </a:rPr>
              <a:t>J </a:t>
            </a:r>
            <a:r>
              <a:rPr lang="en-ZA" sz="1200" dirty="0" err="1">
                <a:solidFill>
                  <a:srgbClr val="C00000"/>
                </a:solidFill>
                <a:latin typeface="Cambria" panose="02040503050406030204" pitchFamily="18" charset="0"/>
              </a:rPr>
              <a:t>Thorac</a:t>
            </a:r>
            <a:r>
              <a:rPr lang="en-ZA" sz="1200" dirty="0">
                <a:solidFill>
                  <a:srgbClr val="C00000"/>
                </a:solidFill>
                <a:latin typeface="Cambria" panose="02040503050406030204" pitchFamily="18" charset="0"/>
              </a:rPr>
              <a:t> Dis. 2022 Oct; 14(10): 4150–4172.   </a:t>
            </a:r>
            <a:r>
              <a:rPr lang="en-ZA" sz="1200" dirty="0" err="1">
                <a:solidFill>
                  <a:srgbClr val="C00000"/>
                </a:solidFill>
                <a:latin typeface="Cambria" panose="02040503050406030204" pitchFamily="18" charset="0"/>
              </a:rPr>
              <a:t>doi</a:t>
            </a:r>
            <a:r>
              <a:rPr lang="en-ZA" sz="1200" dirty="0">
                <a:solidFill>
                  <a:srgbClr val="C00000"/>
                </a:solidFill>
                <a:latin typeface="Cambria" panose="02040503050406030204" pitchFamily="18" charset="0"/>
              </a:rPr>
              <a:t>: </a:t>
            </a:r>
            <a:r>
              <a:rPr lang="en-ZA" sz="1200" dirty="0">
                <a:solidFill>
                  <a:srgbClr val="C00000"/>
                </a:solidFill>
                <a:latin typeface="Cambria" panose="02040503050406030204" pitchFamily="18" charset="0"/>
                <a:hlinkClick r:id="rId4">
                  <a:extLst>
                    <a:ext uri="{A12FA001-AC4F-418D-AE19-62706E023703}">
                      <ahyp:hlinkClr xmlns:ahyp="http://schemas.microsoft.com/office/drawing/2018/hyperlinkcolor" val="tx"/>
                    </a:ext>
                  </a:extLst>
                </a:hlinkClick>
              </a:rPr>
              <a:t>10.21037/jtd-22-287</a:t>
            </a:r>
            <a:endParaRPr lang="en-ZA" sz="1200" dirty="0">
              <a:solidFill>
                <a:srgbClr val="C00000"/>
              </a:solidFill>
              <a:latin typeface="Cambria" panose="02040503050406030204" pitchFamily="18" charset="0"/>
            </a:endParaRPr>
          </a:p>
        </p:txBody>
      </p:sp>
      <p:pic>
        <p:nvPicPr>
          <p:cNvPr id="17" name="Picture 16">
            <a:extLst>
              <a:ext uri="{FF2B5EF4-FFF2-40B4-BE49-F238E27FC236}">
                <a16:creationId xmlns:a16="http://schemas.microsoft.com/office/drawing/2014/main" id="{CAECE66F-2A3A-A949-6FB3-1D33DD3AE4AD}"/>
              </a:ext>
            </a:extLst>
          </p:cNvPr>
          <p:cNvPicPr>
            <a:picLocks noChangeAspect="1"/>
          </p:cNvPicPr>
          <p:nvPr/>
        </p:nvPicPr>
        <p:blipFill>
          <a:blip r:embed="rId5"/>
          <a:stretch>
            <a:fillRect/>
          </a:stretch>
        </p:blipFill>
        <p:spPr>
          <a:xfrm>
            <a:off x="8772702" y="2683229"/>
            <a:ext cx="3154206" cy="3426681"/>
          </a:xfrm>
          <a:prstGeom prst="rect">
            <a:avLst/>
          </a:prstGeom>
        </p:spPr>
      </p:pic>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F4097E04-1A0A-E8AA-4796-F9A3CA980F51}"/>
                  </a:ext>
                </a:extLst>
              </p14:cNvPr>
              <p14:cNvContentPartPr/>
              <p14:nvPr/>
            </p14:nvContentPartPr>
            <p14:xfrm>
              <a:off x="7523640" y="-795960"/>
              <a:ext cx="1305360" cy="9502920"/>
            </p14:xfrm>
          </p:contentPart>
        </mc:Choice>
        <mc:Fallback xmlns="">
          <p:pic>
            <p:nvPicPr>
              <p:cNvPr id="18" name="Ink 17">
                <a:extLst>
                  <a:ext uri="{FF2B5EF4-FFF2-40B4-BE49-F238E27FC236}">
                    <a16:creationId xmlns:a16="http://schemas.microsoft.com/office/drawing/2014/main" id="{F4097E04-1A0A-E8AA-4796-F9A3CA980F51}"/>
                  </a:ext>
                </a:extLst>
              </p:cNvPr>
              <p:cNvPicPr/>
              <p:nvPr/>
            </p:nvPicPr>
            <p:blipFill>
              <a:blip r:embed="rId7"/>
              <a:stretch>
                <a:fillRect/>
              </a:stretch>
            </p:blipFill>
            <p:spPr>
              <a:xfrm>
                <a:off x="7514280" y="-805320"/>
                <a:ext cx="1324080" cy="9521640"/>
              </a:xfrm>
              <a:prstGeom prst="rect">
                <a:avLst/>
              </a:prstGeom>
            </p:spPr>
          </p:pic>
        </mc:Fallback>
      </mc:AlternateContent>
    </p:spTree>
    <p:extLst>
      <p:ext uri="{BB962C8B-B14F-4D97-AF65-F5344CB8AC3E}">
        <p14:creationId xmlns:p14="http://schemas.microsoft.com/office/powerpoint/2010/main" val="41151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BD82-3D82-391D-2823-6A46B0BC7776}"/>
              </a:ext>
            </a:extLst>
          </p:cNvPr>
          <p:cNvSpPr>
            <a:spLocks noGrp="1"/>
          </p:cNvSpPr>
          <p:nvPr>
            <p:ph type="title"/>
          </p:nvPr>
        </p:nvSpPr>
        <p:spPr/>
        <p:txBody>
          <a:bodyPr/>
          <a:lstStyle/>
          <a:p>
            <a:r>
              <a:rPr lang="en-US" dirty="0"/>
              <a:t>Risk for Invasive disease</a:t>
            </a:r>
          </a:p>
        </p:txBody>
      </p:sp>
      <p:sp>
        <p:nvSpPr>
          <p:cNvPr id="3" name="Content Placeholder 2">
            <a:extLst>
              <a:ext uri="{FF2B5EF4-FFF2-40B4-BE49-F238E27FC236}">
                <a16:creationId xmlns:a16="http://schemas.microsoft.com/office/drawing/2014/main" id="{5E2BC819-997C-D2A2-D301-FC56940C73D7}"/>
              </a:ext>
            </a:extLst>
          </p:cNvPr>
          <p:cNvSpPr>
            <a:spLocks noGrp="1"/>
          </p:cNvSpPr>
          <p:nvPr>
            <p:ph idx="1"/>
          </p:nvPr>
        </p:nvSpPr>
        <p:spPr/>
        <p:txBody>
          <a:bodyPr/>
          <a:lstStyle/>
          <a:p>
            <a:r>
              <a:rPr lang="en-US" dirty="0"/>
              <a:t>Previous viral infections </a:t>
            </a:r>
            <a:r>
              <a:rPr lang="en-US" dirty="0" err="1"/>
              <a:t>eg</a:t>
            </a:r>
            <a:r>
              <a:rPr lang="en-US" dirty="0"/>
              <a:t> influenza</a:t>
            </a:r>
          </a:p>
          <a:p>
            <a:r>
              <a:rPr lang="en-US" dirty="0"/>
              <a:t>Residing in nursing homes</a:t>
            </a:r>
          </a:p>
          <a:p>
            <a:r>
              <a:rPr lang="en-US" dirty="0"/>
              <a:t>Lifestyle choices </a:t>
            </a:r>
            <a:r>
              <a:rPr lang="en-US" dirty="0" err="1"/>
              <a:t>eg</a:t>
            </a:r>
            <a:r>
              <a:rPr lang="en-US" dirty="0"/>
              <a:t> smoking alcohol </a:t>
            </a:r>
            <a:r>
              <a:rPr lang="en-US" dirty="0" err="1"/>
              <a:t>etc</a:t>
            </a:r>
            <a:endParaRPr lang="en-US" dirty="0"/>
          </a:p>
        </p:txBody>
      </p:sp>
    </p:spTree>
    <p:extLst>
      <p:ext uri="{BB962C8B-B14F-4D97-AF65-F5344CB8AC3E}">
        <p14:creationId xmlns:p14="http://schemas.microsoft.com/office/powerpoint/2010/main" val="92184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DEC2-F174-6FD4-C5D9-095B56C43A4C}"/>
              </a:ext>
            </a:extLst>
          </p:cNvPr>
          <p:cNvSpPr>
            <a:spLocks noGrp="1"/>
          </p:cNvSpPr>
          <p:nvPr>
            <p:ph type="title"/>
          </p:nvPr>
        </p:nvSpPr>
        <p:spPr>
          <a:xfrm>
            <a:off x="932773" y="365126"/>
            <a:ext cx="10515600" cy="787824"/>
          </a:xfrm>
        </p:spPr>
        <p:txBody>
          <a:bodyPr/>
          <a:lstStyle/>
          <a:p>
            <a:r>
              <a:rPr lang="en-US" dirty="0"/>
              <a:t>Population at risk</a:t>
            </a:r>
          </a:p>
        </p:txBody>
      </p:sp>
      <p:pic>
        <p:nvPicPr>
          <p:cNvPr id="6" name="Content Placeholder 5">
            <a:extLst>
              <a:ext uri="{FF2B5EF4-FFF2-40B4-BE49-F238E27FC236}">
                <a16:creationId xmlns:a16="http://schemas.microsoft.com/office/drawing/2014/main" id="{B48C094F-ADA9-3666-EB38-516EE3BD656E}"/>
              </a:ext>
            </a:extLst>
          </p:cNvPr>
          <p:cNvPicPr>
            <a:picLocks noGrp="1" noChangeAspect="1"/>
          </p:cNvPicPr>
          <p:nvPr>
            <p:ph idx="1"/>
          </p:nvPr>
        </p:nvPicPr>
        <p:blipFill>
          <a:blip r:embed="rId2"/>
          <a:stretch>
            <a:fillRect/>
          </a:stretch>
        </p:blipFill>
        <p:spPr>
          <a:xfrm>
            <a:off x="808038" y="1213223"/>
            <a:ext cx="10515600" cy="4701537"/>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A760039F-A733-C508-A5E8-7D0B18651D8E}"/>
                  </a:ext>
                </a:extLst>
              </p14:cNvPr>
              <p14:cNvContentPartPr/>
              <p14:nvPr/>
            </p14:nvContentPartPr>
            <p14:xfrm>
              <a:off x="5426243" y="1283269"/>
              <a:ext cx="86040" cy="114480"/>
            </p14:xfrm>
          </p:contentPart>
        </mc:Choice>
        <mc:Fallback xmlns="">
          <p:pic>
            <p:nvPicPr>
              <p:cNvPr id="9" name="Ink 8">
                <a:extLst>
                  <a:ext uri="{FF2B5EF4-FFF2-40B4-BE49-F238E27FC236}">
                    <a16:creationId xmlns:a16="http://schemas.microsoft.com/office/drawing/2014/main" id="{A760039F-A733-C508-A5E8-7D0B18651D8E}"/>
                  </a:ext>
                </a:extLst>
              </p:cNvPr>
              <p:cNvPicPr/>
              <p:nvPr/>
            </p:nvPicPr>
            <p:blipFill>
              <a:blip r:embed="rId4"/>
              <a:stretch>
                <a:fillRect/>
              </a:stretch>
            </p:blipFill>
            <p:spPr>
              <a:xfrm>
                <a:off x="5417603" y="1274269"/>
                <a:ext cx="103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D74C675C-419B-0270-CA45-C93AE05CF57C}"/>
                  </a:ext>
                </a:extLst>
              </p14:cNvPr>
              <p14:cNvContentPartPr/>
              <p14:nvPr/>
            </p14:nvContentPartPr>
            <p14:xfrm>
              <a:off x="5700203" y="3798229"/>
              <a:ext cx="462240" cy="225360"/>
            </p14:xfrm>
          </p:contentPart>
        </mc:Choice>
        <mc:Fallback xmlns="">
          <p:pic>
            <p:nvPicPr>
              <p:cNvPr id="10" name="Ink 9">
                <a:extLst>
                  <a:ext uri="{FF2B5EF4-FFF2-40B4-BE49-F238E27FC236}">
                    <a16:creationId xmlns:a16="http://schemas.microsoft.com/office/drawing/2014/main" id="{D74C675C-419B-0270-CA45-C93AE05CF57C}"/>
                  </a:ext>
                </a:extLst>
              </p:cNvPr>
              <p:cNvPicPr/>
              <p:nvPr/>
            </p:nvPicPr>
            <p:blipFill>
              <a:blip r:embed="rId6"/>
              <a:stretch>
                <a:fillRect/>
              </a:stretch>
            </p:blipFill>
            <p:spPr>
              <a:xfrm>
                <a:off x="5691563" y="3789589"/>
                <a:ext cx="4798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5403BB38-14C6-DF2A-A9BF-D10C427A2604}"/>
                  </a:ext>
                </a:extLst>
              </p14:cNvPr>
              <p14:cNvContentPartPr/>
              <p14:nvPr/>
            </p14:nvContentPartPr>
            <p14:xfrm>
              <a:off x="7696043" y="3807229"/>
              <a:ext cx="460440" cy="198000"/>
            </p14:xfrm>
          </p:contentPart>
        </mc:Choice>
        <mc:Fallback xmlns="">
          <p:pic>
            <p:nvPicPr>
              <p:cNvPr id="11" name="Ink 10">
                <a:extLst>
                  <a:ext uri="{FF2B5EF4-FFF2-40B4-BE49-F238E27FC236}">
                    <a16:creationId xmlns:a16="http://schemas.microsoft.com/office/drawing/2014/main" id="{5403BB38-14C6-DF2A-A9BF-D10C427A2604}"/>
                  </a:ext>
                </a:extLst>
              </p:cNvPr>
              <p:cNvPicPr/>
              <p:nvPr/>
            </p:nvPicPr>
            <p:blipFill>
              <a:blip r:embed="rId8"/>
              <a:stretch>
                <a:fillRect/>
              </a:stretch>
            </p:blipFill>
            <p:spPr>
              <a:xfrm>
                <a:off x="7687403" y="3798229"/>
                <a:ext cx="478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0DAB6366-AB2A-5DD4-A72E-8100A14114D7}"/>
                  </a:ext>
                </a:extLst>
              </p14:cNvPr>
              <p14:cNvContentPartPr/>
              <p14:nvPr/>
            </p14:nvContentPartPr>
            <p14:xfrm>
              <a:off x="9574883" y="3774829"/>
              <a:ext cx="531000" cy="206280"/>
            </p14:xfrm>
          </p:contentPart>
        </mc:Choice>
        <mc:Fallback xmlns="">
          <p:pic>
            <p:nvPicPr>
              <p:cNvPr id="12" name="Ink 11">
                <a:extLst>
                  <a:ext uri="{FF2B5EF4-FFF2-40B4-BE49-F238E27FC236}">
                    <a16:creationId xmlns:a16="http://schemas.microsoft.com/office/drawing/2014/main" id="{0DAB6366-AB2A-5DD4-A72E-8100A14114D7}"/>
                  </a:ext>
                </a:extLst>
              </p:cNvPr>
              <p:cNvPicPr/>
              <p:nvPr/>
            </p:nvPicPr>
            <p:blipFill>
              <a:blip r:embed="rId10"/>
              <a:stretch>
                <a:fillRect/>
              </a:stretch>
            </p:blipFill>
            <p:spPr>
              <a:xfrm>
                <a:off x="9565883" y="3766189"/>
                <a:ext cx="548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478561C3-6702-3B18-91CF-8F9D7D01556C}"/>
                  </a:ext>
                </a:extLst>
              </p14:cNvPr>
              <p14:cNvContentPartPr/>
              <p14:nvPr/>
            </p14:nvContentPartPr>
            <p14:xfrm>
              <a:off x="5768963" y="4902349"/>
              <a:ext cx="392040" cy="203040"/>
            </p14:xfrm>
          </p:contentPart>
        </mc:Choice>
        <mc:Fallback xmlns="">
          <p:pic>
            <p:nvPicPr>
              <p:cNvPr id="13" name="Ink 12">
                <a:extLst>
                  <a:ext uri="{FF2B5EF4-FFF2-40B4-BE49-F238E27FC236}">
                    <a16:creationId xmlns:a16="http://schemas.microsoft.com/office/drawing/2014/main" id="{478561C3-6702-3B18-91CF-8F9D7D01556C}"/>
                  </a:ext>
                </a:extLst>
              </p:cNvPr>
              <p:cNvPicPr/>
              <p:nvPr/>
            </p:nvPicPr>
            <p:blipFill>
              <a:blip r:embed="rId12"/>
              <a:stretch>
                <a:fillRect/>
              </a:stretch>
            </p:blipFill>
            <p:spPr>
              <a:xfrm>
                <a:off x="5760323" y="4893349"/>
                <a:ext cx="409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02C6EE02-9344-75DD-0B56-AEB7313355BD}"/>
                  </a:ext>
                </a:extLst>
              </p14:cNvPr>
              <p14:cNvContentPartPr/>
              <p14:nvPr/>
            </p14:nvContentPartPr>
            <p14:xfrm>
              <a:off x="7687403" y="4913509"/>
              <a:ext cx="422640" cy="195120"/>
            </p14:xfrm>
          </p:contentPart>
        </mc:Choice>
        <mc:Fallback xmlns="">
          <p:pic>
            <p:nvPicPr>
              <p:cNvPr id="14" name="Ink 13">
                <a:extLst>
                  <a:ext uri="{FF2B5EF4-FFF2-40B4-BE49-F238E27FC236}">
                    <a16:creationId xmlns:a16="http://schemas.microsoft.com/office/drawing/2014/main" id="{02C6EE02-9344-75DD-0B56-AEB7313355BD}"/>
                  </a:ext>
                </a:extLst>
              </p:cNvPr>
              <p:cNvPicPr/>
              <p:nvPr/>
            </p:nvPicPr>
            <p:blipFill>
              <a:blip r:embed="rId14"/>
              <a:stretch>
                <a:fillRect/>
              </a:stretch>
            </p:blipFill>
            <p:spPr>
              <a:xfrm>
                <a:off x="7678403" y="4904509"/>
                <a:ext cx="440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7D14E495-4534-C4C7-669F-D057ABFAD99A}"/>
                  </a:ext>
                </a:extLst>
              </p14:cNvPr>
              <p14:cNvContentPartPr/>
              <p14:nvPr/>
            </p14:nvContentPartPr>
            <p14:xfrm>
              <a:off x="9595403" y="4918909"/>
              <a:ext cx="466920" cy="228600"/>
            </p14:xfrm>
          </p:contentPart>
        </mc:Choice>
        <mc:Fallback xmlns="">
          <p:pic>
            <p:nvPicPr>
              <p:cNvPr id="15" name="Ink 14">
                <a:extLst>
                  <a:ext uri="{FF2B5EF4-FFF2-40B4-BE49-F238E27FC236}">
                    <a16:creationId xmlns:a16="http://schemas.microsoft.com/office/drawing/2014/main" id="{7D14E495-4534-C4C7-669F-D057ABFAD99A}"/>
                  </a:ext>
                </a:extLst>
              </p:cNvPr>
              <p:cNvPicPr/>
              <p:nvPr/>
            </p:nvPicPr>
            <p:blipFill>
              <a:blip r:embed="rId16"/>
              <a:stretch>
                <a:fillRect/>
              </a:stretch>
            </p:blipFill>
            <p:spPr>
              <a:xfrm>
                <a:off x="9586403" y="4910269"/>
                <a:ext cx="4849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2326268F-9687-4DD3-CD12-537BB4C3863E}"/>
                  </a:ext>
                </a:extLst>
              </p14:cNvPr>
              <p14:cNvContentPartPr/>
              <p14:nvPr/>
            </p14:nvContentPartPr>
            <p14:xfrm>
              <a:off x="5676803" y="4550269"/>
              <a:ext cx="470880" cy="221760"/>
            </p14:xfrm>
          </p:contentPart>
        </mc:Choice>
        <mc:Fallback xmlns="">
          <p:pic>
            <p:nvPicPr>
              <p:cNvPr id="16" name="Ink 15">
                <a:extLst>
                  <a:ext uri="{FF2B5EF4-FFF2-40B4-BE49-F238E27FC236}">
                    <a16:creationId xmlns:a16="http://schemas.microsoft.com/office/drawing/2014/main" id="{2326268F-9687-4DD3-CD12-537BB4C3863E}"/>
                  </a:ext>
                </a:extLst>
              </p:cNvPr>
              <p:cNvPicPr/>
              <p:nvPr/>
            </p:nvPicPr>
            <p:blipFill>
              <a:blip r:embed="rId18"/>
              <a:stretch>
                <a:fillRect/>
              </a:stretch>
            </p:blipFill>
            <p:spPr>
              <a:xfrm>
                <a:off x="5667803" y="4541269"/>
                <a:ext cx="488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FDD974EE-0230-475B-3AC6-94439BAD30B1}"/>
                  </a:ext>
                </a:extLst>
              </p14:cNvPr>
              <p14:cNvContentPartPr/>
              <p14:nvPr/>
            </p14:nvContentPartPr>
            <p14:xfrm>
              <a:off x="7670123" y="4532269"/>
              <a:ext cx="452160" cy="251280"/>
            </p14:xfrm>
          </p:contentPart>
        </mc:Choice>
        <mc:Fallback xmlns="">
          <p:pic>
            <p:nvPicPr>
              <p:cNvPr id="17" name="Ink 16">
                <a:extLst>
                  <a:ext uri="{FF2B5EF4-FFF2-40B4-BE49-F238E27FC236}">
                    <a16:creationId xmlns:a16="http://schemas.microsoft.com/office/drawing/2014/main" id="{FDD974EE-0230-475B-3AC6-94439BAD30B1}"/>
                  </a:ext>
                </a:extLst>
              </p:cNvPr>
              <p:cNvPicPr/>
              <p:nvPr/>
            </p:nvPicPr>
            <p:blipFill>
              <a:blip r:embed="rId20"/>
              <a:stretch>
                <a:fillRect/>
              </a:stretch>
            </p:blipFill>
            <p:spPr>
              <a:xfrm>
                <a:off x="7661123" y="4523629"/>
                <a:ext cx="4698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2CAE4281-A1CC-E943-9C10-5737C5AC556B}"/>
                  </a:ext>
                </a:extLst>
              </p14:cNvPr>
              <p14:cNvContentPartPr/>
              <p14:nvPr/>
            </p14:nvContentPartPr>
            <p14:xfrm>
              <a:off x="9565523" y="4527229"/>
              <a:ext cx="536400" cy="217800"/>
            </p14:xfrm>
          </p:contentPart>
        </mc:Choice>
        <mc:Fallback xmlns="">
          <p:pic>
            <p:nvPicPr>
              <p:cNvPr id="18" name="Ink 17">
                <a:extLst>
                  <a:ext uri="{FF2B5EF4-FFF2-40B4-BE49-F238E27FC236}">
                    <a16:creationId xmlns:a16="http://schemas.microsoft.com/office/drawing/2014/main" id="{2CAE4281-A1CC-E943-9C10-5737C5AC556B}"/>
                  </a:ext>
                </a:extLst>
              </p:cNvPr>
              <p:cNvPicPr/>
              <p:nvPr/>
            </p:nvPicPr>
            <p:blipFill>
              <a:blip r:embed="rId22"/>
              <a:stretch>
                <a:fillRect/>
              </a:stretch>
            </p:blipFill>
            <p:spPr>
              <a:xfrm>
                <a:off x="9556523" y="4518589"/>
                <a:ext cx="554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01CE0365-28A2-2554-02A8-6F0017805B40}"/>
                  </a:ext>
                </a:extLst>
              </p14:cNvPr>
              <p14:cNvContentPartPr/>
              <p14:nvPr/>
            </p14:nvContentPartPr>
            <p14:xfrm>
              <a:off x="6880283" y="1856389"/>
              <a:ext cx="19080" cy="33480"/>
            </p14:xfrm>
          </p:contentPart>
        </mc:Choice>
        <mc:Fallback xmlns="">
          <p:pic>
            <p:nvPicPr>
              <p:cNvPr id="19" name="Ink 18">
                <a:extLst>
                  <a:ext uri="{FF2B5EF4-FFF2-40B4-BE49-F238E27FC236}">
                    <a16:creationId xmlns:a16="http://schemas.microsoft.com/office/drawing/2014/main" id="{01CE0365-28A2-2554-02A8-6F0017805B40}"/>
                  </a:ext>
                </a:extLst>
              </p:cNvPr>
              <p:cNvPicPr/>
              <p:nvPr/>
            </p:nvPicPr>
            <p:blipFill>
              <a:blip r:embed="rId24"/>
              <a:stretch>
                <a:fillRect/>
              </a:stretch>
            </p:blipFill>
            <p:spPr>
              <a:xfrm>
                <a:off x="6871643" y="1847749"/>
                <a:ext cx="36720" cy="51120"/>
              </a:xfrm>
              <a:prstGeom prst="rect">
                <a:avLst/>
              </a:prstGeom>
            </p:spPr>
          </p:pic>
        </mc:Fallback>
      </mc:AlternateContent>
      <p:sp>
        <p:nvSpPr>
          <p:cNvPr id="21" name="TextBox 20">
            <a:extLst>
              <a:ext uri="{FF2B5EF4-FFF2-40B4-BE49-F238E27FC236}">
                <a16:creationId xmlns:a16="http://schemas.microsoft.com/office/drawing/2014/main" id="{3B138C71-E006-B649-EFBE-DFFF8894B4A5}"/>
              </a:ext>
            </a:extLst>
          </p:cNvPr>
          <p:cNvSpPr txBox="1"/>
          <p:nvPr/>
        </p:nvSpPr>
        <p:spPr>
          <a:xfrm>
            <a:off x="346634" y="6131859"/>
            <a:ext cx="10803977" cy="338554"/>
          </a:xfrm>
          <a:prstGeom prst="rect">
            <a:avLst/>
          </a:prstGeom>
          <a:noFill/>
        </p:spPr>
        <p:txBody>
          <a:bodyPr wrap="square">
            <a:spAutoFit/>
          </a:bodyPr>
          <a:lstStyle/>
          <a:p>
            <a:r>
              <a:rPr lang="en-ZA" sz="1600" b="0" i="1" dirty="0">
                <a:solidFill>
                  <a:srgbClr val="C00000"/>
                </a:solidFill>
                <a:effectLst/>
                <a:latin typeface="Source Sans Pro" panose="02000000000000000000" pitchFamily="2" charset="0"/>
              </a:rPr>
              <a:t>Open Forum Infectious Diseases</a:t>
            </a:r>
            <a:r>
              <a:rPr lang="en-ZA" sz="1600" b="0" i="0" dirty="0">
                <a:solidFill>
                  <a:srgbClr val="C00000"/>
                </a:solidFill>
                <a:effectLst/>
                <a:latin typeface="Source Sans Pro" panose="02000000000000000000" pitchFamily="2" charset="0"/>
              </a:rPr>
              <a:t>, Volume 1, Issue 1, Spring 2014, ofu024, </a:t>
            </a:r>
            <a:r>
              <a:rPr lang="en-ZA" sz="1600" b="0" i="0" u="none" strike="noStrike" dirty="0">
                <a:solidFill>
                  <a:srgbClr val="C00000"/>
                </a:solidFill>
                <a:effectLst/>
                <a:latin typeface="Source Sans Pro" panose="02000000000000000000" pitchFamily="2" charset="0"/>
                <a:hlinkClick r:id="rId25">
                  <a:extLst>
                    <a:ext uri="{A12FA001-AC4F-418D-AE19-62706E023703}">
                      <ahyp:hlinkClr xmlns:ahyp="http://schemas.microsoft.com/office/drawing/2018/hyperlinkcolor" val="tx"/>
                    </a:ext>
                  </a:extLst>
                </a:hlinkClick>
              </a:rPr>
              <a:t>https://doi.org/10.1093/ofid/ofu024</a:t>
            </a:r>
            <a:endParaRPr lang="en-US" sz="1600" dirty="0">
              <a:solidFill>
                <a:srgbClr val="C00000"/>
              </a:solidFill>
            </a:endParaRPr>
          </a:p>
        </p:txBody>
      </p:sp>
    </p:spTree>
    <p:extLst>
      <p:ext uri="{BB962C8B-B14F-4D97-AF65-F5344CB8AC3E}">
        <p14:creationId xmlns:p14="http://schemas.microsoft.com/office/powerpoint/2010/main" val="31705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B4688-0268-E14C-846C-CDBDB86D26C4}"/>
              </a:ext>
            </a:extLst>
          </p:cNvPr>
          <p:cNvSpPr txBox="1"/>
          <p:nvPr/>
        </p:nvSpPr>
        <p:spPr>
          <a:xfrm>
            <a:off x="117696" y="509742"/>
            <a:ext cx="11171976" cy="57861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HCP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840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This presentation is being presented at a Pfizer hosted meeting in the interests of continuous medical education. This presentation and its contents is medical in nature and is intended for healthcare professionals attending this event. Notwithstanding that it is presented at a Pfizer hosted meeting, Pfizer does not have influence over content, views and recommendations in this presentation, and the views expressed by the presenter and author of this presentation do not necessarily reflect those of Pfizer or of its subsidiary or affiliated companies and neither Pfizer nor its subsidiary or affiliated companies shall be liable for any damages, claims, liabilities, costs or obligations arising from the use or misuse of the information provided in this presentation and the presentation is for information purposes and is intended for reference by authorized healthcare practitioners only and not any other third parties. The sale, commercial recording or distribution of this presentation in any manner is prohibited.</a:t>
            </a:r>
          </a:p>
          <a:p>
            <a:pPr marL="0" marR="840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1155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addition, while due care and caution has been taken to ensure that the author and presenter has based their information on scientific research and study, Pfizer, does not warrant or assume any legal liability or responsibility for the quality, accuracy, completeness, usefulness of any information disclosed, for any action taken, opinion expressed, advice rendered or accepted, any direct incidental, special or consequential loss and damage caused on the basis of any material or information published in this compilation.</a:t>
            </a:r>
          </a:p>
          <a:p>
            <a:pPr marL="0" marR="1155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749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This presentation is not to be construed as medical advice or to substitute the advice of a health care practitioner but rather provide delegates with information to better understand certain health and disease areas. Pfizer is also unable to make any treatment recommendations for individual patients; clinical judgment based on the medical history and the clinical status of a specific patient should dictate the appropriate actions to be taken. In this regard, Pfizer does not support the use of products for off label indications, nor for dosing which falls outside the approved label recommendations and viewers must refer to the Package Insert of any product for full prescribing guidelines. </a:t>
            </a:r>
          </a:p>
          <a:p>
            <a:pPr marL="0" marR="2198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case of a suspected side effect or adverse reaction, please contact </a:t>
            </a:r>
            <a:r>
              <a:rPr kumimoji="0" lang="en-US" sz="1400" b="0" i="0" u="none" strike="noStrike" kern="1200" cap="none" spc="0" normalizeH="0" baseline="0" noProof="0" dirty="0">
                <a:ln>
                  <a:noFill/>
                </a:ln>
                <a:solidFill>
                  <a:srgbClr val="89D2E6"/>
                </a:solidFill>
                <a:effectLst/>
                <a:uLnTx/>
                <a:uFillTx/>
                <a:latin typeface="Arial" panose="020B0604020202020204" pitchFamily="34" charset="0"/>
                <a:ea typeface="+mn-ea"/>
                <a:cs typeface="+mn-cs"/>
              </a:rPr>
              <a:t>ZAF.AEReporting@Pfizer.com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 </a:t>
            </a:r>
          </a:p>
          <a:p>
            <a:pPr marL="0" marR="7070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Fax to +27 11 895 1600 to report the side effect or adverse event.</a:t>
            </a:r>
          </a:p>
          <a:p>
            <a:pPr marL="0" marR="7070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Arial" panose="020B0604020202020204" pitchFamily="34" charset="0"/>
            </a:endParaRPr>
          </a:p>
          <a:p>
            <a:pPr marL="0" marR="70700" lvl="0" indent="0" algn="just" defTabSz="914400" rtl="0" eaLnBrk="1" fontAlgn="auto" latinLnBrk="0" hangingPunct="1">
              <a:lnSpc>
                <a:spcPct val="100000"/>
              </a:lnSpc>
              <a:spcBef>
                <a:spcPts val="0"/>
              </a:spcBef>
              <a:spcAft>
                <a:spcPts val="0"/>
              </a:spcAft>
              <a:buClrTx/>
              <a:buSzTx/>
              <a:buFontTx/>
              <a:buNone/>
              <a:tabLst/>
              <a:defRPr/>
            </a:pPr>
            <a:r>
              <a:rPr lang="en-ZA" sz="1400" b="0" i="0" dirty="0">
                <a:solidFill>
                  <a:srgbClr val="1D1D1D"/>
                </a:solidFill>
                <a:effectLst/>
                <a:latin typeface="Arial" panose="020B0604020202020204" pitchFamily="34" charset="0"/>
              </a:rPr>
              <a:t>PP-PRV-ZAF-0151</a:t>
            </a: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71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B6A9-8FB8-4538-AEF1-BBB4F91B65DC}"/>
              </a:ext>
            </a:extLst>
          </p:cNvPr>
          <p:cNvSpPr>
            <a:spLocks noGrp="1"/>
          </p:cNvSpPr>
          <p:nvPr>
            <p:ph type="title"/>
          </p:nvPr>
        </p:nvSpPr>
        <p:spPr/>
        <p:txBody>
          <a:bodyPr/>
          <a:lstStyle/>
          <a:p>
            <a:r>
              <a:rPr lang="en-US" dirty="0"/>
              <a:t>Burden of pneumococcal </a:t>
            </a:r>
            <a:r>
              <a:rPr lang="en-US"/>
              <a:t>ds Europe</a:t>
            </a:r>
          </a:p>
        </p:txBody>
      </p:sp>
      <p:pic>
        <p:nvPicPr>
          <p:cNvPr id="6" name="Content Placeholder 5">
            <a:extLst>
              <a:ext uri="{FF2B5EF4-FFF2-40B4-BE49-F238E27FC236}">
                <a16:creationId xmlns:a16="http://schemas.microsoft.com/office/drawing/2014/main" id="{4962E337-D4AF-457E-BBF5-73AB55320B82}"/>
              </a:ext>
            </a:extLst>
          </p:cNvPr>
          <p:cNvPicPr>
            <a:picLocks noGrp="1" noChangeAspect="1"/>
          </p:cNvPicPr>
          <p:nvPr>
            <p:ph idx="1"/>
          </p:nvPr>
        </p:nvPicPr>
        <p:blipFill>
          <a:blip r:embed="rId2"/>
          <a:stretch>
            <a:fillRect/>
          </a:stretch>
        </p:blipFill>
        <p:spPr>
          <a:xfrm>
            <a:off x="885825" y="2255562"/>
            <a:ext cx="10515600" cy="3275563"/>
          </a:xfrm>
          <a:prstGeom prst="rect">
            <a:avLst/>
          </a:prstGeom>
        </p:spPr>
      </p:pic>
    </p:spTree>
    <p:extLst>
      <p:ext uri="{BB962C8B-B14F-4D97-AF65-F5344CB8AC3E}">
        <p14:creationId xmlns:p14="http://schemas.microsoft.com/office/powerpoint/2010/main" val="318607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A4E7-C59F-4C45-E71E-ECC84B350176}"/>
              </a:ext>
            </a:extLst>
          </p:cNvPr>
          <p:cNvSpPr>
            <a:spLocks noGrp="1"/>
          </p:cNvSpPr>
          <p:nvPr>
            <p:ph type="title"/>
          </p:nvPr>
        </p:nvSpPr>
        <p:spPr/>
        <p:txBody>
          <a:bodyPr/>
          <a:lstStyle/>
          <a:p>
            <a:r>
              <a:rPr lang="en-US" dirty="0"/>
              <a:t>Lifestyle risk for IPD</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D7A18025-0284-5185-8655-153EBB591904}"/>
                  </a:ext>
                </a:extLst>
              </p14:cNvPr>
              <p14:cNvContentPartPr/>
              <p14:nvPr/>
            </p14:nvContentPartPr>
            <p14:xfrm>
              <a:off x="2021049" y="2411181"/>
              <a:ext cx="90000" cy="87480"/>
            </p14:xfrm>
          </p:contentPart>
        </mc:Choice>
        <mc:Fallback xmlns="">
          <p:pic>
            <p:nvPicPr>
              <p:cNvPr id="6" name="Ink 5">
                <a:extLst>
                  <a:ext uri="{FF2B5EF4-FFF2-40B4-BE49-F238E27FC236}">
                    <a16:creationId xmlns:a16="http://schemas.microsoft.com/office/drawing/2014/main" id="{D7A18025-0284-5185-8655-153EBB591904}"/>
                  </a:ext>
                </a:extLst>
              </p:cNvPr>
              <p:cNvPicPr/>
              <p:nvPr/>
            </p:nvPicPr>
            <p:blipFill>
              <a:blip r:embed="rId3"/>
              <a:stretch>
                <a:fillRect/>
              </a:stretch>
            </p:blipFill>
            <p:spPr>
              <a:xfrm>
                <a:off x="2012409" y="2402181"/>
                <a:ext cx="107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B502967-31BA-7A25-064F-D56CBE67B968}"/>
                  </a:ext>
                </a:extLst>
              </p14:cNvPr>
              <p14:cNvContentPartPr/>
              <p14:nvPr/>
            </p14:nvContentPartPr>
            <p14:xfrm>
              <a:off x="2615049" y="2360421"/>
              <a:ext cx="18000" cy="28800"/>
            </p14:xfrm>
          </p:contentPart>
        </mc:Choice>
        <mc:Fallback xmlns="">
          <p:pic>
            <p:nvPicPr>
              <p:cNvPr id="7" name="Ink 6">
                <a:extLst>
                  <a:ext uri="{FF2B5EF4-FFF2-40B4-BE49-F238E27FC236}">
                    <a16:creationId xmlns:a16="http://schemas.microsoft.com/office/drawing/2014/main" id="{AB502967-31BA-7A25-064F-D56CBE67B968}"/>
                  </a:ext>
                </a:extLst>
              </p:cNvPr>
              <p:cNvPicPr/>
              <p:nvPr/>
            </p:nvPicPr>
            <p:blipFill>
              <a:blip r:embed="rId5"/>
              <a:stretch>
                <a:fillRect/>
              </a:stretch>
            </p:blipFill>
            <p:spPr>
              <a:xfrm>
                <a:off x="2606049" y="2351421"/>
                <a:ext cx="35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7A0FC968-4282-CC17-2DC0-D8A40AE2CA86}"/>
                  </a:ext>
                </a:extLst>
              </p14:cNvPr>
              <p14:cNvContentPartPr/>
              <p14:nvPr/>
            </p14:nvContentPartPr>
            <p14:xfrm>
              <a:off x="5159529" y="3403341"/>
              <a:ext cx="39960" cy="33480"/>
            </p14:xfrm>
          </p:contentPart>
        </mc:Choice>
        <mc:Fallback xmlns="">
          <p:pic>
            <p:nvPicPr>
              <p:cNvPr id="12" name="Ink 11">
                <a:extLst>
                  <a:ext uri="{FF2B5EF4-FFF2-40B4-BE49-F238E27FC236}">
                    <a16:creationId xmlns:a16="http://schemas.microsoft.com/office/drawing/2014/main" id="{7A0FC968-4282-CC17-2DC0-D8A40AE2CA86}"/>
                  </a:ext>
                </a:extLst>
              </p:cNvPr>
              <p:cNvPicPr/>
              <p:nvPr/>
            </p:nvPicPr>
            <p:blipFill>
              <a:blip r:embed="rId8"/>
              <a:stretch>
                <a:fillRect/>
              </a:stretch>
            </p:blipFill>
            <p:spPr>
              <a:xfrm>
                <a:off x="5150889" y="3394701"/>
                <a:ext cx="57600" cy="51120"/>
              </a:xfrm>
              <a:prstGeom prst="rect">
                <a:avLst/>
              </a:prstGeom>
            </p:spPr>
          </p:pic>
        </mc:Fallback>
      </mc:AlternateContent>
      <p:pic>
        <p:nvPicPr>
          <p:cNvPr id="15" name="Picture 14">
            <a:extLst>
              <a:ext uri="{FF2B5EF4-FFF2-40B4-BE49-F238E27FC236}">
                <a16:creationId xmlns:a16="http://schemas.microsoft.com/office/drawing/2014/main" id="{9CD57A87-C8B0-386F-55AF-FB60387DC74F}"/>
              </a:ext>
            </a:extLst>
          </p:cNvPr>
          <p:cNvPicPr>
            <a:picLocks noChangeAspect="1"/>
          </p:cNvPicPr>
          <p:nvPr/>
        </p:nvPicPr>
        <p:blipFill>
          <a:blip r:embed="rId9"/>
          <a:stretch>
            <a:fillRect/>
          </a:stretch>
        </p:blipFill>
        <p:spPr>
          <a:xfrm>
            <a:off x="1201271" y="1751046"/>
            <a:ext cx="6096000" cy="1640313"/>
          </a:xfrm>
          <a:prstGeom prst="rect">
            <a:avLst/>
          </a:prstGeom>
        </p:spPr>
      </p:pic>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9FCDB98A-C539-EBE4-189D-7BC2066CABEE}"/>
                  </a:ext>
                </a:extLst>
              </p14:cNvPr>
              <p14:cNvContentPartPr/>
              <p14:nvPr/>
            </p14:nvContentPartPr>
            <p14:xfrm>
              <a:off x="4725009" y="5184261"/>
              <a:ext cx="48600" cy="62280"/>
            </p14:xfrm>
          </p:contentPart>
        </mc:Choice>
        <mc:Fallback xmlns="">
          <p:pic>
            <p:nvPicPr>
              <p:cNvPr id="16" name="Ink 15">
                <a:extLst>
                  <a:ext uri="{FF2B5EF4-FFF2-40B4-BE49-F238E27FC236}">
                    <a16:creationId xmlns:a16="http://schemas.microsoft.com/office/drawing/2014/main" id="{9FCDB98A-C539-EBE4-189D-7BC2066CABEE}"/>
                  </a:ext>
                </a:extLst>
              </p:cNvPr>
              <p:cNvPicPr/>
              <p:nvPr/>
            </p:nvPicPr>
            <p:blipFill>
              <a:blip r:embed="rId11"/>
              <a:stretch>
                <a:fillRect/>
              </a:stretch>
            </p:blipFill>
            <p:spPr>
              <a:xfrm>
                <a:off x="4716009" y="5175621"/>
                <a:ext cx="66240" cy="79920"/>
              </a:xfrm>
              <a:prstGeom prst="rect">
                <a:avLst/>
              </a:prstGeom>
            </p:spPr>
          </p:pic>
        </mc:Fallback>
      </mc:AlternateContent>
      <p:pic>
        <p:nvPicPr>
          <p:cNvPr id="19" name="Picture 18">
            <a:extLst>
              <a:ext uri="{FF2B5EF4-FFF2-40B4-BE49-F238E27FC236}">
                <a16:creationId xmlns:a16="http://schemas.microsoft.com/office/drawing/2014/main" id="{5F68D00C-2A4F-85B3-FF87-B701B9E0CED5}"/>
              </a:ext>
            </a:extLst>
          </p:cNvPr>
          <p:cNvPicPr>
            <a:picLocks noChangeAspect="1"/>
          </p:cNvPicPr>
          <p:nvPr/>
        </p:nvPicPr>
        <p:blipFill>
          <a:blip r:embed="rId12"/>
          <a:stretch>
            <a:fillRect/>
          </a:stretch>
        </p:blipFill>
        <p:spPr>
          <a:xfrm>
            <a:off x="1773224" y="6222411"/>
            <a:ext cx="6000770" cy="376439"/>
          </a:xfrm>
          <a:prstGeom prst="rect">
            <a:avLst/>
          </a:prstGeom>
        </p:spPr>
      </p:pic>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112285C7-29EB-0249-B317-520BC8923862}"/>
                  </a:ext>
                </a:extLst>
              </p14:cNvPr>
              <p14:cNvContentPartPr/>
              <p14:nvPr/>
            </p14:nvContentPartPr>
            <p14:xfrm>
              <a:off x="6153849" y="3276261"/>
              <a:ext cx="360" cy="360"/>
            </p14:xfrm>
          </p:contentPart>
        </mc:Choice>
        <mc:Fallback xmlns="">
          <p:pic>
            <p:nvPicPr>
              <p:cNvPr id="20" name="Ink 19">
                <a:extLst>
                  <a:ext uri="{FF2B5EF4-FFF2-40B4-BE49-F238E27FC236}">
                    <a16:creationId xmlns:a16="http://schemas.microsoft.com/office/drawing/2014/main" id="{112285C7-29EB-0249-B317-520BC8923862}"/>
                  </a:ext>
                </a:extLst>
              </p:cNvPr>
              <p:cNvPicPr/>
              <p:nvPr/>
            </p:nvPicPr>
            <p:blipFill>
              <a:blip r:embed="rId14"/>
              <a:stretch>
                <a:fillRect/>
              </a:stretch>
            </p:blipFill>
            <p:spPr>
              <a:xfrm>
                <a:off x="6144849" y="3267261"/>
                <a:ext cx="18000" cy="18000"/>
              </a:xfrm>
              <a:prstGeom prst="rect">
                <a:avLst/>
              </a:prstGeom>
            </p:spPr>
          </p:pic>
        </mc:Fallback>
      </mc:AlternateContent>
      <p:pic>
        <p:nvPicPr>
          <p:cNvPr id="8" name="Content Placeholder 7">
            <a:extLst>
              <a:ext uri="{FF2B5EF4-FFF2-40B4-BE49-F238E27FC236}">
                <a16:creationId xmlns:a16="http://schemas.microsoft.com/office/drawing/2014/main" id="{4F0D7B72-8BFE-DB71-FAD6-2F31543EE0FF}"/>
              </a:ext>
            </a:extLst>
          </p:cNvPr>
          <p:cNvPicPr>
            <a:picLocks noGrp="1" noChangeAspect="1"/>
          </p:cNvPicPr>
          <p:nvPr>
            <p:ph idx="1"/>
          </p:nvPr>
        </p:nvPicPr>
        <p:blipFill>
          <a:blip r:embed="rId15"/>
          <a:stretch>
            <a:fillRect/>
          </a:stretch>
        </p:blipFill>
        <p:spPr>
          <a:xfrm>
            <a:off x="4404462" y="3599851"/>
            <a:ext cx="5648325" cy="1743075"/>
          </a:xfrm>
          <a:prstGeom prst="rect">
            <a:avLst/>
          </a:prstGeom>
        </p:spPr>
      </p:pic>
      <p:sp>
        <p:nvSpPr>
          <p:cNvPr id="25" name="Oval 24">
            <a:extLst>
              <a:ext uri="{FF2B5EF4-FFF2-40B4-BE49-F238E27FC236}">
                <a16:creationId xmlns:a16="http://schemas.microsoft.com/office/drawing/2014/main" id="{7B49DD84-0215-EA76-E107-2943450E80D0}"/>
              </a:ext>
            </a:extLst>
          </p:cNvPr>
          <p:cNvSpPr/>
          <p:nvPr/>
        </p:nvSpPr>
        <p:spPr>
          <a:xfrm>
            <a:off x="6701400" y="3754440"/>
            <a:ext cx="540000" cy="1260000"/>
          </a:xfrm>
          <a:prstGeom prst="ellipse">
            <a:avLst/>
          </a:prstGeom>
          <a:solidFill>
            <a:srgbClr val="FF1600">
              <a:alpha val="5000"/>
            </a:srgbClr>
          </a:solidFill>
          <a:ln w="25200">
            <a:solidFill>
              <a:srgbClr val="FF1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1600"/>
              </a:solidFill>
            </a:endParaRPr>
          </a:p>
        </p:txBody>
      </p:sp>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A36FB932-F7FA-0F9A-C73E-4A5B933D8257}"/>
                  </a:ext>
                </a:extLst>
              </p14:cNvPr>
              <p14:cNvContentPartPr/>
              <p14:nvPr/>
            </p14:nvContentPartPr>
            <p14:xfrm>
              <a:off x="3623769" y="1871181"/>
              <a:ext cx="808920" cy="1225080"/>
            </p14:xfrm>
          </p:contentPart>
        </mc:Choice>
        <mc:Fallback xmlns="">
          <p:pic>
            <p:nvPicPr>
              <p:cNvPr id="29" name="Ink 28">
                <a:extLst>
                  <a:ext uri="{FF2B5EF4-FFF2-40B4-BE49-F238E27FC236}">
                    <a16:creationId xmlns:a16="http://schemas.microsoft.com/office/drawing/2014/main" id="{A36FB932-F7FA-0F9A-C73E-4A5B933D8257}"/>
                  </a:ext>
                </a:extLst>
              </p:cNvPr>
              <p:cNvPicPr/>
              <p:nvPr/>
            </p:nvPicPr>
            <p:blipFill>
              <a:blip r:embed="rId17"/>
              <a:stretch>
                <a:fillRect/>
              </a:stretch>
            </p:blipFill>
            <p:spPr>
              <a:xfrm>
                <a:off x="3610449" y="1844181"/>
                <a:ext cx="835560" cy="1278720"/>
              </a:xfrm>
              <a:prstGeom prst="rect">
                <a:avLst/>
              </a:prstGeom>
            </p:spPr>
          </p:pic>
        </mc:Fallback>
      </mc:AlternateContent>
    </p:spTree>
    <p:extLst>
      <p:ext uri="{BB962C8B-B14F-4D97-AF65-F5344CB8AC3E}">
        <p14:creationId xmlns:p14="http://schemas.microsoft.com/office/powerpoint/2010/main" val="247814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51B3-E4A2-8EB7-0DF4-BAF9628E88C3}"/>
              </a:ext>
            </a:extLst>
          </p:cNvPr>
          <p:cNvSpPr>
            <a:spLocks noGrp="1"/>
          </p:cNvSpPr>
          <p:nvPr>
            <p:ph type="title"/>
          </p:nvPr>
        </p:nvSpPr>
        <p:spPr/>
        <p:txBody>
          <a:bodyPr/>
          <a:lstStyle/>
          <a:p>
            <a:r>
              <a:rPr lang="en-US" dirty="0"/>
              <a:t>IPD and HIV disease</a:t>
            </a:r>
          </a:p>
        </p:txBody>
      </p:sp>
      <p:sp>
        <p:nvSpPr>
          <p:cNvPr id="3" name="Content Placeholder 2">
            <a:extLst>
              <a:ext uri="{FF2B5EF4-FFF2-40B4-BE49-F238E27FC236}">
                <a16:creationId xmlns:a16="http://schemas.microsoft.com/office/drawing/2014/main" id="{8B351320-A197-3D5C-9D7C-34A6E3C5BE48}"/>
              </a:ext>
            </a:extLst>
          </p:cNvPr>
          <p:cNvSpPr>
            <a:spLocks noGrp="1"/>
          </p:cNvSpPr>
          <p:nvPr>
            <p:ph idx="1"/>
          </p:nvPr>
        </p:nvSpPr>
        <p:spPr>
          <a:xfrm>
            <a:off x="670859" y="2060796"/>
            <a:ext cx="10515600" cy="4351338"/>
          </a:xfrm>
        </p:spPr>
        <p:txBody>
          <a:bodyPr/>
          <a:lstStyle/>
          <a:p>
            <a:r>
              <a:rPr lang="en-US" dirty="0"/>
              <a:t>Streptococcus </a:t>
            </a:r>
            <a:r>
              <a:rPr lang="en-US" dirty="0" err="1"/>
              <a:t>pneumoniae</a:t>
            </a:r>
            <a:r>
              <a:rPr lang="en-US" dirty="0"/>
              <a:t> is the most common cause of bacteremia and bacterial pneumonia among HIV-infected persons, and has been shown to occur between 30 and 100 times more frequently in HIV-infected than HIV-uninfected individuals</a:t>
            </a:r>
          </a:p>
          <a:p>
            <a:r>
              <a:rPr lang="en-US" dirty="0"/>
              <a:t>IPD and HIV-coinfection was associated with more bacteremia (with or without pneumonia) and higher in-hospital case fatality than HIV-uninfected cases</a:t>
            </a:r>
          </a:p>
          <a:p>
            <a:r>
              <a:rPr lang="en-US" dirty="0" err="1"/>
              <a:t>Haart</a:t>
            </a:r>
            <a:r>
              <a:rPr lang="en-US" dirty="0"/>
              <a:t> has shown 7% reduction in developing IPD</a:t>
            </a:r>
          </a:p>
          <a:p>
            <a:endParaRPr lang="en-US" dirty="0"/>
          </a:p>
          <a:p>
            <a:endParaRPr lang="en-US" dirty="0"/>
          </a:p>
        </p:txBody>
      </p:sp>
      <p:sp>
        <p:nvSpPr>
          <p:cNvPr id="4" name="TextBox 3">
            <a:extLst>
              <a:ext uri="{FF2B5EF4-FFF2-40B4-BE49-F238E27FC236}">
                <a16:creationId xmlns:a16="http://schemas.microsoft.com/office/drawing/2014/main" id="{40127EAC-52AC-66AB-B9D3-AEA416A68B2F}"/>
              </a:ext>
            </a:extLst>
          </p:cNvPr>
          <p:cNvSpPr txBox="1"/>
          <p:nvPr/>
        </p:nvSpPr>
        <p:spPr>
          <a:xfrm rot="9696029" flipV="1">
            <a:off x="1703294" y="5474446"/>
            <a:ext cx="4619812" cy="537881"/>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86D8F974-02A7-63D6-6939-79D9D92D285C}"/>
              </a:ext>
            </a:extLst>
          </p:cNvPr>
          <p:cNvSpPr txBox="1"/>
          <p:nvPr/>
        </p:nvSpPr>
        <p:spPr>
          <a:xfrm>
            <a:off x="838201" y="5804350"/>
            <a:ext cx="10515600" cy="923330"/>
          </a:xfrm>
          <a:prstGeom prst="rect">
            <a:avLst/>
          </a:prstGeom>
          <a:noFill/>
        </p:spPr>
        <p:txBody>
          <a:bodyPr wrap="square" rtlCol="0">
            <a:spAutoFit/>
          </a:bodyPr>
          <a:lstStyle/>
          <a:p>
            <a:pPr algn="l"/>
            <a:r>
              <a:rPr lang="en-US" dirty="0" err="1">
                <a:solidFill>
                  <a:srgbClr val="C00000"/>
                </a:solidFill>
              </a:rPr>
              <a:t>Feikin</a:t>
            </a:r>
            <a:r>
              <a:rPr lang="en-US" dirty="0">
                <a:solidFill>
                  <a:srgbClr val="C00000"/>
                </a:solidFill>
              </a:rPr>
              <a:t> DR, </a:t>
            </a:r>
            <a:r>
              <a:rPr lang="en-US" dirty="0" err="1">
                <a:solidFill>
                  <a:srgbClr val="C00000"/>
                </a:solidFill>
              </a:rPr>
              <a:t>Jagero</a:t>
            </a:r>
            <a:r>
              <a:rPr lang="en-US" dirty="0">
                <a:solidFill>
                  <a:srgbClr val="C00000"/>
                </a:solidFill>
              </a:rPr>
              <a:t> G, Aura B, </a:t>
            </a:r>
            <a:r>
              <a:rPr lang="en-US" dirty="0" err="1">
                <a:solidFill>
                  <a:srgbClr val="C00000"/>
                </a:solidFill>
              </a:rPr>
              <a:t>Bigogo</a:t>
            </a:r>
            <a:r>
              <a:rPr lang="en-US" dirty="0">
                <a:solidFill>
                  <a:srgbClr val="C00000"/>
                </a:solidFill>
              </a:rPr>
              <a:t> GM, </a:t>
            </a:r>
            <a:r>
              <a:rPr lang="en-US" dirty="0" err="1">
                <a:solidFill>
                  <a:srgbClr val="C00000"/>
                </a:solidFill>
              </a:rPr>
              <a:t>Oundo</a:t>
            </a:r>
            <a:r>
              <a:rPr lang="en-US" dirty="0">
                <a:solidFill>
                  <a:srgbClr val="C00000"/>
                </a:solidFill>
              </a:rPr>
              <a:t> J, Beall BW, et al. High rate of pneumococcal </a:t>
            </a:r>
            <a:r>
              <a:rPr lang="en-US" dirty="0" err="1">
                <a:solidFill>
                  <a:srgbClr val="C00000"/>
                </a:solidFill>
              </a:rPr>
              <a:t>bacteremia</a:t>
            </a:r>
            <a:r>
              <a:rPr lang="en-US" dirty="0">
                <a:solidFill>
                  <a:srgbClr val="C00000"/>
                </a:solidFill>
              </a:rPr>
              <a:t> in a prospective cohort of older children and adults in an area of high HIV prevalence in rural </a:t>
            </a:r>
            <a:r>
              <a:rPr lang="en-US" dirty="0" err="1">
                <a:solidFill>
                  <a:srgbClr val="C00000"/>
                </a:solidFill>
              </a:rPr>
              <a:t>western</a:t>
            </a:r>
            <a:r>
              <a:rPr lang="en-US" dirty="0">
                <a:solidFill>
                  <a:srgbClr val="C00000"/>
                </a:solidFill>
              </a:rPr>
              <a:t> Kenya. BMC Infect Dis. 2010; 10:186.</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49A34C7-7FBC-D7F8-4DE5-5E04CFE20C68}"/>
                  </a:ext>
                </a:extLst>
              </p14:cNvPr>
              <p14:cNvContentPartPr/>
              <p14:nvPr/>
            </p14:nvContentPartPr>
            <p14:xfrm>
              <a:off x="6718689" y="2628621"/>
              <a:ext cx="24840" cy="48240"/>
            </p14:xfrm>
          </p:contentPart>
        </mc:Choice>
        <mc:Fallback xmlns="">
          <p:pic>
            <p:nvPicPr>
              <p:cNvPr id="6" name="Ink 5">
                <a:extLst>
                  <a:ext uri="{FF2B5EF4-FFF2-40B4-BE49-F238E27FC236}">
                    <a16:creationId xmlns:a16="http://schemas.microsoft.com/office/drawing/2014/main" id="{449A34C7-7FBC-D7F8-4DE5-5E04CFE20C68}"/>
                  </a:ext>
                </a:extLst>
              </p:cNvPr>
              <p:cNvPicPr/>
              <p:nvPr/>
            </p:nvPicPr>
            <p:blipFill>
              <a:blip r:embed="rId3"/>
              <a:stretch>
                <a:fillRect/>
              </a:stretch>
            </p:blipFill>
            <p:spPr>
              <a:xfrm>
                <a:off x="6705369" y="2601621"/>
                <a:ext cx="51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02E2444-79F0-FBCC-EB14-008DE3D1725C}"/>
                  </a:ext>
                </a:extLst>
              </p14:cNvPr>
              <p14:cNvContentPartPr/>
              <p14:nvPr/>
            </p14:nvContentPartPr>
            <p14:xfrm>
              <a:off x="7044489" y="2631501"/>
              <a:ext cx="10440" cy="34200"/>
            </p14:xfrm>
          </p:contentPart>
        </mc:Choice>
        <mc:Fallback xmlns="">
          <p:pic>
            <p:nvPicPr>
              <p:cNvPr id="7" name="Ink 6">
                <a:extLst>
                  <a:ext uri="{FF2B5EF4-FFF2-40B4-BE49-F238E27FC236}">
                    <a16:creationId xmlns:a16="http://schemas.microsoft.com/office/drawing/2014/main" id="{702E2444-79F0-FBCC-EB14-008DE3D1725C}"/>
                  </a:ext>
                </a:extLst>
              </p:cNvPr>
              <p:cNvPicPr/>
              <p:nvPr/>
            </p:nvPicPr>
            <p:blipFill>
              <a:blip r:embed="rId5"/>
              <a:stretch>
                <a:fillRect/>
              </a:stretch>
            </p:blipFill>
            <p:spPr>
              <a:xfrm>
                <a:off x="7031169" y="2604861"/>
                <a:ext cx="37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29D0145-DC83-02BD-7682-7A5D17C5A58F}"/>
                  </a:ext>
                </a:extLst>
              </p14:cNvPr>
              <p14:cNvContentPartPr/>
              <p14:nvPr/>
            </p14:nvContentPartPr>
            <p14:xfrm>
              <a:off x="6681249" y="2696661"/>
              <a:ext cx="3960" cy="2880"/>
            </p14:xfrm>
          </p:contentPart>
        </mc:Choice>
        <mc:Fallback xmlns="">
          <p:pic>
            <p:nvPicPr>
              <p:cNvPr id="8" name="Ink 7">
                <a:extLst>
                  <a:ext uri="{FF2B5EF4-FFF2-40B4-BE49-F238E27FC236}">
                    <a16:creationId xmlns:a16="http://schemas.microsoft.com/office/drawing/2014/main" id="{B29D0145-DC83-02BD-7682-7A5D17C5A58F}"/>
                  </a:ext>
                </a:extLst>
              </p:cNvPr>
              <p:cNvPicPr/>
              <p:nvPr/>
            </p:nvPicPr>
            <p:blipFill>
              <a:blip r:embed="rId7"/>
              <a:stretch>
                <a:fillRect/>
              </a:stretch>
            </p:blipFill>
            <p:spPr>
              <a:xfrm>
                <a:off x="6667929" y="2670021"/>
                <a:ext cx="30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9580200-F01A-A895-66CC-7918CAEE46F4}"/>
                  </a:ext>
                </a:extLst>
              </p14:cNvPr>
              <p14:cNvContentPartPr/>
              <p14:nvPr/>
            </p14:nvContentPartPr>
            <p14:xfrm>
              <a:off x="7191369" y="2708181"/>
              <a:ext cx="11160" cy="21600"/>
            </p14:xfrm>
          </p:contentPart>
        </mc:Choice>
        <mc:Fallback xmlns="">
          <p:pic>
            <p:nvPicPr>
              <p:cNvPr id="9" name="Ink 8">
                <a:extLst>
                  <a:ext uri="{FF2B5EF4-FFF2-40B4-BE49-F238E27FC236}">
                    <a16:creationId xmlns:a16="http://schemas.microsoft.com/office/drawing/2014/main" id="{A9580200-F01A-A895-66CC-7918CAEE46F4}"/>
                  </a:ext>
                </a:extLst>
              </p:cNvPr>
              <p:cNvPicPr/>
              <p:nvPr/>
            </p:nvPicPr>
            <p:blipFill>
              <a:blip r:embed="rId9"/>
              <a:stretch>
                <a:fillRect/>
              </a:stretch>
            </p:blipFill>
            <p:spPr>
              <a:xfrm>
                <a:off x="7178049" y="2681181"/>
                <a:ext cx="37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E26CAA08-0442-7197-203E-3C94AC25039B}"/>
                  </a:ext>
                </a:extLst>
              </p14:cNvPr>
              <p14:cNvContentPartPr/>
              <p14:nvPr/>
            </p14:nvContentPartPr>
            <p14:xfrm>
              <a:off x="1044729" y="2210661"/>
              <a:ext cx="27360" cy="51840"/>
            </p14:xfrm>
          </p:contentPart>
        </mc:Choice>
        <mc:Fallback xmlns="">
          <p:pic>
            <p:nvPicPr>
              <p:cNvPr id="10" name="Ink 9">
                <a:extLst>
                  <a:ext uri="{FF2B5EF4-FFF2-40B4-BE49-F238E27FC236}">
                    <a16:creationId xmlns:a16="http://schemas.microsoft.com/office/drawing/2014/main" id="{E26CAA08-0442-7197-203E-3C94AC25039B}"/>
                  </a:ext>
                </a:extLst>
              </p:cNvPr>
              <p:cNvPicPr/>
              <p:nvPr/>
            </p:nvPicPr>
            <p:blipFill>
              <a:blip r:embed="rId11"/>
              <a:stretch>
                <a:fillRect/>
              </a:stretch>
            </p:blipFill>
            <p:spPr>
              <a:xfrm>
                <a:off x="1031409" y="2183661"/>
                <a:ext cx="54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2DBEDF6-0DBE-9451-5A73-3262129E660C}"/>
                  </a:ext>
                </a:extLst>
              </p14:cNvPr>
              <p14:cNvContentPartPr/>
              <p14:nvPr/>
            </p14:nvContentPartPr>
            <p14:xfrm>
              <a:off x="2809809" y="3456621"/>
              <a:ext cx="12240" cy="16560"/>
            </p14:xfrm>
          </p:contentPart>
        </mc:Choice>
        <mc:Fallback xmlns="">
          <p:pic>
            <p:nvPicPr>
              <p:cNvPr id="11" name="Ink 10">
                <a:extLst>
                  <a:ext uri="{FF2B5EF4-FFF2-40B4-BE49-F238E27FC236}">
                    <a16:creationId xmlns:a16="http://schemas.microsoft.com/office/drawing/2014/main" id="{22DBEDF6-0DBE-9451-5A73-3262129E660C}"/>
                  </a:ext>
                </a:extLst>
              </p:cNvPr>
              <p:cNvPicPr/>
              <p:nvPr/>
            </p:nvPicPr>
            <p:blipFill>
              <a:blip r:embed="rId13"/>
              <a:stretch>
                <a:fillRect/>
              </a:stretch>
            </p:blipFill>
            <p:spPr>
              <a:xfrm>
                <a:off x="2796489" y="3429621"/>
                <a:ext cx="38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A768D40-3AB0-B33B-D282-875566BAA08B}"/>
                  </a:ext>
                </a:extLst>
              </p14:cNvPr>
              <p14:cNvContentPartPr/>
              <p14:nvPr/>
            </p14:nvContentPartPr>
            <p14:xfrm>
              <a:off x="3493449" y="3642021"/>
              <a:ext cx="18000" cy="6480"/>
            </p14:xfrm>
          </p:contentPart>
        </mc:Choice>
        <mc:Fallback xmlns="">
          <p:pic>
            <p:nvPicPr>
              <p:cNvPr id="12" name="Ink 11">
                <a:extLst>
                  <a:ext uri="{FF2B5EF4-FFF2-40B4-BE49-F238E27FC236}">
                    <a16:creationId xmlns:a16="http://schemas.microsoft.com/office/drawing/2014/main" id="{5A768D40-3AB0-B33B-D282-875566BAA08B}"/>
                  </a:ext>
                </a:extLst>
              </p:cNvPr>
              <p:cNvPicPr/>
              <p:nvPr/>
            </p:nvPicPr>
            <p:blipFill>
              <a:blip r:embed="rId15"/>
              <a:stretch>
                <a:fillRect/>
              </a:stretch>
            </p:blipFill>
            <p:spPr>
              <a:xfrm>
                <a:off x="3480129" y="3615381"/>
                <a:ext cx="44640" cy="60120"/>
              </a:xfrm>
              <a:prstGeom prst="rect">
                <a:avLst/>
              </a:prstGeom>
            </p:spPr>
          </p:pic>
        </mc:Fallback>
      </mc:AlternateContent>
    </p:spTree>
    <p:extLst>
      <p:ext uri="{BB962C8B-B14F-4D97-AF65-F5344CB8AC3E}">
        <p14:creationId xmlns:p14="http://schemas.microsoft.com/office/powerpoint/2010/main" val="4014226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33DB-ACAF-30AA-9EF4-3869BA0BE5DA}"/>
              </a:ext>
            </a:extLst>
          </p:cNvPr>
          <p:cNvSpPr>
            <a:spLocks noGrp="1"/>
          </p:cNvSpPr>
          <p:nvPr>
            <p:ph type="title"/>
          </p:nvPr>
        </p:nvSpPr>
        <p:spPr/>
        <p:txBody>
          <a:bodyPr/>
          <a:lstStyle/>
          <a:p>
            <a:r>
              <a:rPr lang="en-US" dirty="0" err="1"/>
              <a:t>Hiv</a:t>
            </a:r>
            <a:r>
              <a:rPr lang="en-US" dirty="0"/>
              <a:t> </a:t>
            </a:r>
            <a:r>
              <a:rPr lang="en-US"/>
              <a:t>infected individuals</a:t>
            </a:r>
          </a:p>
        </p:txBody>
      </p:sp>
      <p:pic>
        <p:nvPicPr>
          <p:cNvPr id="6" name="Content Placeholder 5">
            <a:extLst>
              <a:ext uri="{FF2B5EF4-FFF2-40B4-BE49-F238E27FC236}">
                <a16:creationId xmlns:a16="http://schemas.microsoft.com/office/drawing/2014/main" id="{CA019780-ED81-4863-845C-AC3B5BE8EDB4}"/>
              </a:ext>
            </a:extLst>
          </p:cNvPr>
          <p:cNvPicPr>
            <a:picLocks noGrp="1" noChangeAspect="1"/>
          </p:cNvPicPr>
          <p:nvPr>
            <p:ph idx="1"/>
          </p:nvPr>
        </p:nvPicPr>
        <p:blipFill>
          <a:blip r:embed="rId2"/>
          <a:stretch>
            <a:fillRect/>
          </a:stretch>
        </p:blipFill>
        <p:spPr>
          <a:xfrm>
            <a:off x="927100" y="1763059"/>
            <a:ext cx="10515600" cy="381869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E5D54A-97EC-6440-38AB-355F4697DCEC}"/>
                  </a:ext>
                </a:extLst>
              </p14:cNvPr>
              <p14:cNvContentPartPr/>
              <p14:nvPr/>
            </p14:nvContentPartPr>
            <p14:xfrm>
              <a:off x="3047409" y="5481261"/>
              <a:ext cx="14040" cy="21240"/>
            </p14:xfrm>
          </p:contentPart>
        </mc:Choice>
        <mc:Fallback xmlns="">
          <p:pic>
            <p:nvPicPr>
              <p:cNvPr id="4" name="Ink 3">
                <a:extLst>
                  <a:ext uri="{FF2B5EF4-FFF2-40B4-BE49-F238E27FC236}">
                    <a16:creationId xmlns:a16="http://schemas.microsoft.com/office/drawing/2014/main" id="{88E5D54A-97EC-6440-38AB-355F4697DCEC}"/>
                  </a:ext>
                </a:extLst>
              </p:cNvPr>
              <p:cNvPicPr/>
              <p:nvPr/>
            </p:nvPicPr>
            <p:blipFill>
              <a:blip r:embed="rId4"/>
              <a:stretch>
                <a:fillRect/>
              </a:stretch>
            </p:blipFill>
            <p:spPr>
              <a:xfrm>
                <a:off x="3034089" y="5454621"/>
                <a:ext cx="40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FFD6512-3F66-6D70-1887-C623FE6F58AF}"/>
                  </a:ext>
                </a:extLst>
              </p14:cNvPr>
              <p14:cNvContentPartPr/>
              <p14:nvPr/>
            </p14:nvContentPartPr>
            <p14:xfrm>
              <a:off x="2660769" y="5435541"/>
              <a:ext cx="502200" cy="45360"/>
            </p14:xfrm>
          </p:contentPart>
        </mc:Choice>
        <mc:Fallback xmlns="">
          <p:pic>
            <p:nvPicPr>
              <p:cNvPr id="5" name="Ink 4">
                <a:extLst>
                  <a:ext uri="{FF2B5EF4-FFF2-40B4-BE49-F238E27FC236}">
                    <a16:creationId xmlns:a16="http://schemas.microsoft.com/office/drawing/2014/main" id="{BFFD6512-3F66-6D70-1887-C623FE6F58AF}"/>
                  </a:ext>
                </a:extLst>
              </p:cNvPr>
              <p:cNvPicPr/>
              <p:nvPr/>
            </p:nvPicPr>
            <p:blipFill>
              <a:blip r:embed="rId6"/>
              <a:stretch>
                <a:fillRect/>
              </a:stretch>
            </p:blipFill>
            <p:spPr>
              <a:xfrm>
                <a:off x="2647449" y="5408901"/>
                <a:ext cx="528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06FE4C8-667C-D4AE-150B-D6444D24B7E6}"/>
                  </a:ext>
                </a:extLst>
              </p14:cNvPr>
              <p14:cNvContentPartPr/>
              <p14:nvPr/>
            </p14:nvContentPartPr>
            <p14:xfrm>
              <a:off x="960129" y="2820141"/>
              <a:ext cx="8640" cy="10080"/>
            </p14:xfrm>
          </p:contentPart>
        </mc:Choice>
        <mc:Fallback xmlns="">
          <p:pic>
            <p:nvPicPr>
              <p:cNvPr id="7" name="Ink 6">
                <a:extLst>
                  <a:ext uri="{FF2B5EF4-FFF2-40B4-BE49-F238E27FC236}">
                    <a16:creationId xmlns:a16="http://schemas.microsoft.com/office/drawing/2014/main" id="{B06FE4C8-667C-D4AE-150B-D6444D24B7E6}"/>
                  </a:ext>
                </a:extLst>
              </p:cNvPr>
              <p:cNvPicPr/>
              <p:nvPr/>
            </p:nvPicPr>
            <p:blipFill>
              <a:blip r:embed="rId8"/>
              <a:stretch>
                <a:fillRect/>
              </a:stretch>
            </p:blipFill>
            <p:spPr>
              <a:xfrm>
                <a:off x="946809" y="2793501"/>
                <a:ext cx="35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6C3D1253-555F-3FE9-76D8-DA927A1F24A6}"/>
                  </a:ext>
                </a:extLst>
              </p14:cNvPr>
              <p14:cNvContentPartPr/>
              <p14:nvPr/>
            </p14:nvContentPartPr>
            <p14:xfrm>
              <a:off x="986769" y="2889621"/>
              <a:ext cx="360" cy="360"/>
            </p14:xfrm>
          </p:contentPart>
        </mc:Choice>
        <mc:Fallback xmlns="">
          <p:pic>
            <p:nvPicPr>
              <p:cNvPr id="8" name="Ink 7">
                <a:extLst>
                  <a:ext uri="{FF2B5EF4-FFF2-40B4-BE49-F238E27FC236}">
                    <a16:creationId xmlns:a16="http://schemas.microsoft.com/office/drawing/2014/main" id="{6C3D1253-555F-3FE9-76D8-DA927A1F24A6}"/>
                  </a:ext>
                </a:extLst>
              </p:cNvPr>
              <p:cNvPicPr/>
              <p:nvPr/>
            </p:nvPicPr>
            <p:blipFill>
              <a:blip r:embed="rId10"/>
              <a:stretch>
                <a:fillRect/>
              </a:stretch>
            </p:blipFill>
            <p:spPr>
              <a:xfrm>
                <a:off x="973449" y="2862981"/>
                <a:ext cx="27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23384EC6-0CEC-D8CD-919B-693925F72D39}"/>
                  </a:ext>
                </a:extLst>
              </p14:cNvPr>
              <p14:cNvContentPartPr/>
              <p14:nvPr/>
            </p14:nvContentPartPr>
            <p14:xfrm>
              <a:off x="1346049" y="2877741"/>
              <a:ext cx="16560" cy="10440"/>
            </p14:xfrm>
          </p:contentPart>
        </mc:Choice>
        <mc:Fallback xmlns="">
          <p:pic>
            <p:nvPicPr>
              <p:cNvPr id="9" name="Ink 8">
                <a:extLst>
                  <a:ext uri="{FF2B5EF4-FFF2-40B4-BE49-F238E27FC236}">
                    <a16:creationId xmlns:a16="http://schemas.microsoft.com/office/drawing/2014/main" id="{23384EC6-0CEC-D8CD-919B-693925F72D39}"/>
                  </a:ext>
                </a:extLst>
              </p:cNvPr>
              <p:cNvPicPr/>
              <p:nvPr/>
            </p:nvPicPr>
            <p:blipFill>
              <a:blip r:embed="rId12"/>
              <a:stretch>
                <a:fillRect/>
              </a:stretch>
            </p:blipFill>
            <p:spPr>
              <a:xfrm>
                <a:off x="1332729" y="2851101"/>
                <a:ext cx="432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70338A7E-F220-74EF-1ADE-315D01179D4B}"/>
                  </a:ext>
                </a:extLst>
              </p14:cNvPr>
              <p14:cNvContentPartPr/>
              <p14:nvPr/>
            </p14:nvContentPartPr>
            <p14:xfrm>
              <a:off x="1296369" y="2892141"/>
              <a:ext cx="64080" cy="15480"/>
            </p14:xfrm>
          </p:contentPart>
        </mc:Choice>
        <mc:Fallback xmlns="">
          <p:pic>
            <p:nvPicPr>
              <p:cNvPr id="10" name="Ink 9">
                <a:extLst>
                  <a:ext uri="{FF2B5EF4-FFF2-40B4-BE49-F238E27FC236}">
                    <a16:creationId xmlns:a16="http://schemas.microsoft.com/office/drawing/2014/main" id="{70338A7E-F220-74EF-1ADE-315D01179D4B}"/>
                  </a:ext>
                </a:extLst>
              </p:cNvPr>
              <p:cNvPicPr/>
              <p:nvPr/>
            </p:nvPicPr>
            <p:blipFill>
              <a:blip r:embed="rId14"/>
              <a:stretch>
                <a:fillRect/>
              </a:stretch>
            </p:blipFill>
            <p:spPr>
              <a:xfrm>
                <a:off x="1283049" y="2865501"/>
                <a:ext cx="90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7560C26D-E7F1-20AF-8DB8-C34CC8C84735}"/>
                  </a:ext>
                </a:extLst>
              </p14:cNvPr>
              <p14:cNvContentPartPr/>
              <p14:nvPr/>
            </p14:nvContentPartPr>
            <p14:xfrm>
              <a:off x="1721169" y="2835981"/>
              <a:ext cx="144360" cy="25560"/>
            </p14:xfrm>
          </p:contentPart>
        </mc:Choice>
        <mc:Fallback xmlns="">
          <p:pic>
            <p:nvPicPr>
              <p:cNvPr id="11" name="Ink 10">
                <a:extLst>
                  <a:ext uri="{FF2B5EF4-FFF2-40B4-BE49-F238E27FC236}">
                    <a16:creationId xmlns:a16="http://schemas.microsoft.com/office/drawing/2014/main" id="{7560C26D-E7F1-20AF-8DB8-C34CC8C84735}"/>
                  </a:ext>
                </a:extLst>
              </p:cNvPr>
              <p:cNvPicPr/>
              <p:nvPr/>
            </p:nvPicPr>
            <p:blipFill>
              <a:blip r:embed="rId16"/>
              <a:stretch>
                <a:fillRect/>
              </a:stretch>
            </p:blipFill>
            <p:spPr>
              <a:xfrm>
                <a:off x="1707849" y="2808981"/>
                <a:ext cx="171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E141D5AC-FC52-090B-13DA-B46634F40CBA}"/>
                  </a:ext>
                </a:extLst>
              </p14:cNvPr>
              <p14:cNvContentPartPr/>
              <p14:nvPr/>
            </p14:nvContentPartPr>
            <p14:xfrm>
              <a:off x="3522609" y="5287941"/>
              <a:ext cx="14040" cy="28800"/>
            </p14:xfrm>
          </p:contentPart>
        </mc:Choice>
        <mc:Fallback xmlns="">
          <p:pic>
            <p:nvPicPr>
              <p:cNvPr id="26" name="Ink 25">
                <a:extLst>
                  <a:ext uri="{FF2B5EF4-FFF2-40B4-BE49-F238E27FC236}">
                    <a16:creationId xmlns:a16="http://schemas.microsoft.com/office/drawing/2014/main" id="{E141D5AC-FC52-090B-13DA-B46634F40CBA}"/>
                  </a:ext>
                </a:extLst>
              </p:cNvPr>
              <p:cNvPicPr/>
              <p:nvPr/>
            </p:nvPicPr>
            <p:blipFill>
              <a:blip r:embed="rId18"/>
              <a:stretch>
                <a:fillRect/>
              </a:stretch>
            </p:blipFill>
            <p:spPr>
              <a:xfrm>
                <a:off x="3509289" y="5261301"/>
                <a:ext cx="40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D40B2A5E-7EDA-7087-100F-5FA297D2DE11}"/>
                  </a:ext>
                </a:extLst>
              </p14:cNvPr>
              <p14:cNvContentPartPr/>
              <p14:nvPr/>
            </p14:nvContentPartPr>
            <p14:xfrm>
              <a:off x="4351689" y="5420421"/>
              <a:ext cx="34920" cy="54360"/>
            </p14:xfrm>
          </p:contentPart>
        </mc:Choice>
        <mc:Fallback xmlns="">
          <p:pic>
            <p:nvPicPr>
              <p:cNvPr id="27" name="Ink 26">
                <a:extLst>
                  <a:ext uri="{FF2B5EF4-FFF2-40B4-BE49-F238E27FC236}">
                    <a16:creationId xmlns:a16="http://schemas.microsoft.com/office/drawing/2014/main" id="{D40B2A5E-7EDA-7087-100F-5FA297D2DE11}"/>
                  </a:ext>
                </a:extLst>
              </p:cNvPr>
              <p:cNvPicPr/>
              <p:nvPr/>
            </p:nvPicPr>
            <p:blipFill>
              <a:blip r:embed="rId20"/>
              <a:stretch>
                <a:fillRect/>
              </a:stretch>
            </p:blipFill>
            <p:spPr>
              <a:xfrm>
                <a:off x="4338369" y="5393781"/>
                <a:ext cx="61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1710D69A-4FA1-AA71-6C23-67C07BD11506}"/>
                  </a:ext>
                </a:extLst>
              </p14:cNvPr>
              <p14:cNvContentPartPr/>
              <p14:nvPr/>
            </p14:nvContentPartPr>
            <p14:xfrm>
              <a:off x="7001289" y="2166021"/>
              <a:ext cx="69120" cy="42840"/>
            </p14:xfrm>
          </p:contentPart>
        </mc:Choice>
        <mc:Fallback xmlns="">
          <p:pic>
            <p:nvPicPr>
              <p:cNvPr id="28" name="Ink 27">
                <a:extLst>
                  <a:ext uri="{FF2B5EF4-FFF2-40B4-BE49-F238E27FC236}">
                    <a16:creationId xmlns:a16="http://schemas.microsoft.com/office/drawing/2014/main" id="{1710D69A-4FA1-AA71-6C23-67C07BD11506}"/>
                  </a:ext>
                </a:extLst>
              </p:cNvPr>
              <p:cNvPicPr/>
              <p:nvPr/>
            </p:nvPicPr>
            <p:blipFill>
              <a:blip r:embed="rId22"/>
              <a:stretch>
                <a:fillRect/>
              </a:stretch>
            </p:blipFill>
            <p:spPr>
              <a:xfrm>
                <a:off x="6987969" y="2139381"/>
                <a:ext cx="95760" cy="96480"/>
              </a:xfrm>
              <a:prstGeom prst="rect">
                <a:avLst/>
              </a:prstGeom>
            </p:spPr>
          </p:pic>
        </mc:Fallback>
      </mc:AlternateContent>
      <p:sp>
        <p:nvSpPr>
          <p:cNvPr id="39" name="TextBox 38">
            <a:extLst>
              <a:ext uri="{FF2B5EF4-FFF2-40B4-BE49-F238E27FC236}">
                <a16:creationId xmlns:a16="http://schemas.microsoft.com/office/drawing/2014/main" id="{197373F8-5793-F7C5-F7BB-EDC437AA9D59}"/>
              </a:ext>
            </a:extLst>
          </p:cNvPr>
          <p:cNvSpPr txBox="1"/>
          <p:nvPr/>
        </p:nvSpPr>
        <p:spPr>
          <a:xfrm>
            <a:off x="927100" y="5714755"/>
            <a:ext cx="10426700" cy="923330"/>
          </a:xfrm>
          <a:prstGeom prst="rect">
            <a:avLst/>
          </a:prstGeom>
          <a:noFill/>
        </p:spPr>
        <p:txBody>
          <a:bodyPr wrap="square">
            <a:spAutoFit/>
          </a:bodyPr>
          <a:lstStyle/>
          <a:p>
            <a:r>
              <a:rPr lang="en-ZA" b="0" i="0" dirty="0" err="1">
                <a:solidFill>
                  <a:srgbClr val="C00000"/>
                </a:solidFill>
                <a:effectLst/>
                <a:latin typeface="Arial" panose="020B0604020202020204" pitchFamily="34" charset="0"/>
              </a:rPr>
              <a:t>Meiring</a:t>
            </a:r>
            <a:r>
              <a:rPr lang="en-ZA" b="0" i="0" dirty="0">
                <a:solidFill>
                  <a:srgbClr val="C00000"/>
                </a:solidFill>
                <a:effectLst/>
                <a:latin typeface="Arial" panose="020B0604020202020204" pitchFamily="34" charset="0"/>
              </a:rPr>
              <a:t>, Susan, et al. "HIV infection and the epidemiology of invasive pneumococcal disease (IPD) in South African adults and older children prior to the introduction of a pneumococcal conjugate vaccine (PCV)." </a:t>
            </a:r>
            <a:r>
              <a:rPr lang="en-ZA" b="0" i="1" dirty="0" err="1">
                <a:solidFill>
                  <a:srgbClr val="C00000"/>
                </a:solidFill>
                <a:effectLst/>
                <a:latin typeface="Arial" panose="020B0604020202020204" pitchFamily="34" charset="0"/>
              </a:rPr>
              <a:t>PloS</a:t>
            </a:r>
            <a:r>
              <a:rPr lang="en-ZA" b="0" i="1" dirty="0">
                <a:solidFill>
                  <a:srgbClr val="C00000"/>
                </a:solidFill>
                <a:effectLst/>
                <a:latin typeface="Arial" panose="020B0604020202020204" pitchFamily="34" charset="0"/>
              </a:rPr>
              <a:t> one</a:t>
            </a:r>
            <a:r>
              <a:rPr lang="en-ZA" b="0" i="0" dirty="0">
                <a:solidFill>
                  <a:srgbClr val="C00000"/>
                </a:solidFill>
                <a:effectLst/>
                <a:latin typeface="Arial" panose="020B0604020202020204" pitchFamily="34" charset="0"/>
              </a:rPr>
              <a:t> 11.2 (2016): e0149104.</a:t>
            </a:r>
            <a:endParaRPr lang="en-US" dirty="0">
              <a:solidFill>
                <a:srgbClr val="C00000"/>
              </a:solidFill>
            </a:endParaRPr>
          </a:p>
        </p:txBody>
      </p:sp>
      <mc:AlternateContent xmlns:mc="http://schemas.openxmlformats.org/markup-compatibility/2006" xmlns:p14="http://schemas.microsoft.com/office/powerpoint/2010/main">
        <mc:Choice Requires="p14">
          <p:contentPart p14:bwMode="auto" r:id="rId23">
            <p14:nvContentPartPr>
              <p14:cNvPr id="40" name="Ink 39">
                <a:extLst>
                  <a:ext uri="{FF2B5EF4-FFF2-40B4-BE49-F238E27FC236}">
                    <a16:creationId xmlns:a16="http://schemas.microsoft.com/office/drawing/2014/main" id="{07EE573C-CF17-7D34-7E12-49B03BE5FFE3}"/>
                  </a:ext>
                </a:extLst>
              </p14:cNvPr>
              <p14:cNvContentPartPr/>
              <p14:nvPr/>
            </p14:nvContentPartPr>
            <p14:xfrm>
              <a:off x="5632569" y="3110661"/>
              <a:ext cx="63000" cy="60480"/>
            </p14:xfrm>
          </p:contentPart>
        </mc:Choice>
        <mc:Fallback xmlns="">
          <p:pic>
            <p:nvPicPr>
              <p:cNvPr id="40" name="Ink 39">
                <a:extLst>
                  <a:ext uri="{FF2B5EF4-FFF2-40B4-BE49-F238E27FC236}">
                    <a16:creationId xmlns:a16="http://schemas.microsoft.com/office/drawing/2014/main" id="{07EE573C-CF17-7D34-7E12-49B03BE5FFE3}"/>
                  </a:ext>
                </a:extLst>
              </p:cNvPr>
              <p:cNvPicPr/>
              <p:nvPr/>
            </p:nvPicPr>
            <p:blipFill>
              <a:blip r:embed="rId24"/>
              <a:stretch>
                <a:fillRect/>
              </a:stretch>
            </p:blipFill>
            <p:spPr>
              <a:xfrm>
                <a:off x="5619249" y="3084021"/>
                <a:ext cx="89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Ink 40">
                <a:extLst>
                  <a:ext uri="{FF2B5EF4-FFF2-40B4-BE49-F238E27FC236}">
                    <a16:creationId xmlns:a16="http://schemas.microsoft.com/office/drawing/2014/main" id="{55731015-3454-280E-75D3-F27EA21997FA}"/>
                  </a:ext>
                </a:extLst>
              </p14:cNvPr>
              <p14:cNvContentPartPr/>
              <p14:nvPr/>
            </p14:nvContentPartPr>
            <p14:xfrm>
              <a:off x="5057649" y="3514941"/>
              <a:ext cx="14760" cy="33840"/>
            </p14:xfrm>
          </p:contentPart>
        </mc:Choice>
        <mc:Fallback xmlns="">
          <p:pic>
            <p:nvPicPr>
              <p:cNvPr id="41" name="Ink 40">
                <a:extLst>
                  <a:ext uri="{FF2B5EF4-FFF2-40B4-BE49-F238E27FC236}">
                    <a16:creationId xmlns:a16="http://schemas.microsoft.com/office/drawing/2014/main" id="{55731015-3454-280E-75D3-F27EA21997FA}"/>
                  </a:ext>
                </a:extLst>
              </p:cNvPr>
              <p:cNvPicPr/>
              <p:nvPr/>
            </p:nvPicPr>
            <p:blipFill>
              <a:blip r:embed="rId26"/>
              <a:stretch>
                <a:fillRect/>
              </a:stretch>
            </p:blipFill>
            <p:spPr>
              <a:xfrm>
                <a:off x="5044329" y="3487941"/>
                <a:ext cx="41400" cy="87480"/>
              </a:xfrm>
              <a:prstGeom prst="rect">
                <a:avLst/>
              </a:prstGeom>
            </p:spPr>
          </p:pic>
        </mc:Fallback>
      </mc:AlternateContent>
    </p:spTree>
    <p:extLst>
      <p:ext uri="{BB962C8B-B14F-4D97-AF65-F5344CB8AC3E}">
        <p14:creationId xmlns:p14="http://schemas.microsoft.com/office/powerpoint/2010/main" val="231515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A405-33F3-9EC8-D13E-1AA166EAFC70}"/>
              </a:ext>
            </a:extLst>
          </p:cNvPr>
          <p:cNvSpPr>
            <a:spLocks noGrp="1"/>
          </p:cNvSpPr>
          <p:nvPr>
            <p:ph type="ctrTitle"/>
          </p:nvPr>
        </p:nvSpPr>
        <p:spPr/>
        <p:txBody>
          <a:bodyPr/>
          <a:lstStyle/>
          <a:p>
            <a:r>
              <a:rPr lang="en-US" dirty="0"/>
              <a:t>Guideline of Pneumococcal Vaccine</a:t>
            </a:r>
          </a:p>
        </p:txBody>
      </p:sp>
    </p:spTree>
    <p:extLst>
      <p:ext uri="{BB962C8B-B14F-4D97-AF65-F5344CB8AC3E}">
        <p14:creationId xmlns:p14="http://schemas.microsoft.com/office/powerpoint/2010/main" val="426864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E475D03-1F2F-6387-AD22-9C1958D2DCCC}"/>
              </a:ext>
            </a:extLst>
          </p:cNvPr>
          <p:cNvPicPr>
            <a:picLocks noGrp="1" noChangeAspect="1"/>
          </p:cNvPicPr>
          <p:nvPr>
            <p:ph idx="1"/>
          </p:nvPr>
        </p:nvPicPr>
        <p:blipFill>
          <a:blip r:embed="rId2"/>
          <a:stretch>
            <a:fillRect/>
          </a:stretch>
        </p:blipFill>
        <p:spPr>
          <a:xfrm>
            <a:off x="904596" y="1081190"/>
            <a:ext cx="10515600" cy="2684632"/>
          </a:xfrm>
          <a:prstGeom prst="rect">
            <a:avLst/>
          </a:prstGeom>
        </p:spPr>
      </p:pic>
      <p:pic>
        <p:nvPicPr>
          <p:cNvPr id="11" name="Picture 10">
            <a:extLst>
              <a:ext uri="{FF2B5EF4-FFF2-40B4-BE49-F238E27FC236}">
                <a16:creationId xmlns:a16="http://schemas.microsoft.com/office/drawing/2014/main" id="{6AC7EDB8-4EC8-1D69-D854-F3FC4D620C88}"/>
              </a:ext>
            </a:extLst>
          </p:cNvPr>
          <p:cNvPicPr>
            <a:picLocks noChangeAspect="1"/>
          </p:cNvPicPr>
          <p:nvPr/>
        </p:nvPicPr>
        <p:blipFill>
          <a:blip r:embed="rId3"/>
          <a:stretch>
            <a:fillRect/>
          </a:stretch>
        </p:blipFill>
        <p:spPr>
          <a:xfrm>
            <a:off x="1709270" y="4303760"/>
            <a:ext cx="6096000" cy="1214809"/>
          </a:xfrm>
          <a:prstGeom prst="rect">
            <a:avLst/>
          </a:prstGeom>
        </p:spPr>
      </p:pic>
    </p:spTree>
    <p:extLst>
      <p:ext uri="{BB962C8B-B14F-4D97-AF65-F5344CB8AC3E}">
        <p14:creationId xmlns:p14="http://schemas.microsoft.com/office/powerpoint/2010/main" val="173839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567-2D4B-ED2B-DEEB-FDE8552D702B}"/>
              </a:ext>
            </a:extLst>
          </p:cNvPr>
          <p:cNvSpPr>
            <a:spLocks noGrp="1"/>
          </p:cNvSpPr>
          <p:nvPr>
            <p:ph type="title"/>
          </p:nvPr>
        </p:nvSpPr>
        <p:spPr>
          <a:xfrm>
            <a:off x="838200" y="365126"/>
            <a:ext cx="10515600" cy="812240"/>
          </a:xfrm>
        </p:spPr>
        <p:txBody>
          <a:bodyPr/>
          <a:lstStyle/>
          <a:p>
            <a:r>
              <a:rPr lang="en-US" dirty="0"/>
              <a:t>Available vaccine in South Africa</a:t>
            </a:r>
          </a:p>
        </p:txBody>
      </p:sp>
      <p:pic>
        <p:nvPicPr>
          <p:cNvPr id="10" name="Content Placeholder 9">
            <a:extLst>
              <a:ext uri="{FF2B5EF4-FFF2-40B4-BE49-F238E27FC236}">
                <a16:creationId xmlns:a16="http://schemas.microsoft.com/office/drawing/2014/main" id="{D3F4C3D8-0117-B738-3BC9-1B2E3EFF9430}"/>
              </a:ext>
            </a:extLst>
          </p:cNvPr>
          <p:cNvPicPr>
            <a:picLocks noGrp="1" noChangeAspect="1"/>
          </p:cNvPicPr>
          <p:nvPr>
            <p:ph idx="1"/>
          </p:nvPr>
        </p:nvPicPr>
        <p:blipFill>
          <a:blip r:embed="rId2"/>
          <a:stretch>
            <a:fillRect/>
          </a:stretch>
        </p:blipFill>
        <p:spPr>
          <a:xfrm>
            <a:off x="838200" y="1177366"/>
            <a:ext cx="9880600" cy="596150"/>
          </a:xfrm>
          <a:prstGeom prst="rect">
            <a:avLst/>
          </a:prstGeom>
        </p:spPr>
      </p:pic>
      <p:graphicFrame>
        <p:nvGraphicFramePr>
          <p:cNvPr id="12" name="Table 11">
            <a:extLst>
              <a:ext uri="{FF2B5EF4-FFF2-40B4-BE49-F238E27FC236}">
                <a16:creationId xmlns:a16="http://schemas.microsoft.com/office/drawing/2014/main" id="{F6DF68EC-59AD-8E13-7D9F-77499B908015}"/>
              </a:ext>
            </a:extLst>
          </p:cNvPr>
          <p:cNvGraphicFramePr/>
          <p:nvPr>
            <p:extLst>
              <p:ext uri="{D42A27DB-BD31-4B8C-83A1-F6EECF244321}">
                <p14:modId xmlns:p14="http://schemas.microsoft.com/office/powerpoint/2010/main" val="2796324485"/>
              </p:ext>
            </p:extLst>
          </p:nvPr>
        </p:nvGraphicFramePr>
        <p:xfrm>
          <a:off x="596387" y="1661249"/>
          <a:ext cx="10271406" cy="5196751"/>
        </p:xfrm>
        <a:graphic>
          <a:graphicData uri="http://schemas.openxmlformats.org/drawingml/2006/table">
            <a:tbl>
              <a:tblPr>
                <a:tableStyleId>{5C22544A-7EE6-4342-B048-85BDC9FD1C3A}</a:tableStyleId>
              </a:tblPr>
              <a:tblGrid>
                <a:gridCol w="3423802">
                  <a:extLst>
                    <a:ext uri="{9D8B030D-6E8A-4147-A177-3AD203B41FA5}">
                      <a16:colId xmlns:a16="http://schemas.microsoft.com/office/drawing/2014/main" val="1391038969"/>
                    </a:ext>
                  </a:extLst>
                </a:gridCol>
                <a:gridCol w="3423802">
                  <a:extLst>
                    <a:ext uri="{9D8B030D-6E8A-4147-A177-3AD203B41FA5}">
                      <a16:colId xmlns:a16="http://schemas.microsoft.com/office/drawing/2014/main" val="136300704"/>
                    </a:ext>
                  </a:extLst>
                </a:gridCol>
                <a:gridCol w="3423802">
                  <a:extLst>
                    <a:ext uri="{9D8B030D-6E8A-4147-A177-3AD203B41FA5}">
                      <a16:colId xmlns:a16="http://schemas.microsoft.com/office/drawing/2014/main" val="4188465608"/>
                    </a:ext>
                  </a:extLst>
                </a:gridCol>
              </a:tblGrid>
              <a:tr h="267526">
                <a:tc>
                  <a:txBody>
                    <a:bodyPr/>
                    <a:lstStyle/>
                    <a:p>
                      <a:pPr algn="l" fontAlgn="t"/>
                      <a:r>
                        <a:rPr lang="en-ZA" sz="1400">
                          <a:effectLst/>
                        </a:rPr>
                        <a:t>Number of serotypes</a:t>
                      </a:r>
                      <a:endParaRPr lang="en-ZA" sz="1400" b="0">
                        <a:effectLst/>
                      </a:endParaRPr>
                    </a:p>
                  </a:txBody>
                  <a:tcPr marL="70372" marR="70372" marT="35186" marB="35186"/>
                </a:tc>
                <a:tc>
                  <a:txBody>
                    <a:bodyPr/>
                    <a:lstStyle/>
                    <a:p>
                      <a:pPr algn="l" fontAlgn="t"/>
                      <a:r>
                        <a:rPr lang="en-ZA" sz="1400">
                          <a:effectLst/>
                        </a:rPr>
                        <a:t>13</a:t>
                      </a:r>
                      <a:endParaRPr lang="en-ZA" sz="1400" b="0">
                        <a:effectLst/>
                      </a:endParaRPr>
                    </a:p>
                  </a:txBody>
                  <a:tcPr marL="70372" marR="70372" marT="35186" marB="35186"/>
                </a:tc>
                <a:tc>
                  <a:txBody>
                    <a:bodyPr/>
                    <a:lstStyle/>
                    <a:p>
                      <a:pPr algn="l" fontAlgn="t"/>
                      <a:r>
                        <a:rPr lang="en-ZA" sz="1400">
                          <a:effectLst/>
                        </a:rPr>
                        <a:t>23</a:t>
                      </a:r>
                      <a:endParaRPr lang="en-ZA" sz="1400" b="0">
                        <a:effectLst/>
                      </a:endParaRPr>
                    </a:p>
                  </a:txBody>
                  <a:tcPr marL="70372" marR="70372" marT="35186" marB="35186"/>
                </a:tc>
                <a:extLst>
                  <a:ext uri="{0D108BD9-81ED-4DB2-BD59-A6C34878D82A}">
                    <a16:rowId xmlns:a16="http://schemas.microsoft.com/office/drawing/2014/main" val="131609345"/>
                  </a:ext>
                </a:extLst>
              </a:tr>
              <a:tr h="862587">
                <a:tc>
                  <a:txBody>
                    <a:bodyPr/>
                    <a:lstStyle/>
                    <a:p>
                      <a:pPr algn="l" fontAlgn="t"/>
                      <a:r>
                        <a:rPr lang="en-ZA" sz="1400">
                          <a:effectLst/>
                        </a:rPr>
                        <a:t>Serotypes included</a:t>
                      </a:r>
                      <a:endParaRPr lang="en-ZA" sz="1400" b="0">
                        <a:effectLst/>
                      </a:endParaRPr>
                    </a:p>
                  </a:txBody>
                  <a:tcPr marL="70372" marR="70372" marT="35186" marB="35186"/>
                </a:tc>
                <a:tc>
                  <a:txBody>
                    <a:bodyPr/>
                    <a:lstStyle/>
                    <a:p>
                      <a:pPr algn="l" fontAlgn="t"/>
                      <a:r>
                        <a:rPr lang="en-ZA" sz="1400">
                          <a:effectLst/>
                        </a:rPr>
                        <a:t>1, 3, 4, 5, 6A, 6B, 7F, 9V, 14, 18C, 19A, 19F, 23F</a:t>
                      </a:r>
                      <a:endParaRPr lang="en-ZA" sz="1400" b="0">
                        <a:effectLst/>
                      </a:endParaRPr>
                    </a:p>
                  </a:txBody>
                  <a:tcPr marL="70372" marR="70372" marT="35186" marB="35186"/>
                </a:tc>
                <a:tc>
                  <a:txBody>
                    <a:bodyPr/>
                    <a:lstStyle/>
                    <a:p>
                      <a:pPr algn="l" fontAlgn="t"/>
                      <a:r>
                        <a:rPr lang="en-ZA" sz="1400">
                          <a:effectLst/>
                        </a:rPr>
                        <a:t>1, 2, 3, 4, 5, 6B, 7F, 8, 9N, 9V, 10A, 11A, 12F, 14, 15B, 17F, 18C, 19F, 19A, 20, 22F, 23F, 33F</a:t>
                      </a:r>
                      <a:endParaRPr lang="en-ZA" sz="1400" b="0">
                        <a:effectLst/>
                      </a:endParaRPr>
                    </a:p>
                  </a:txBody>
                  <a:tcPr marL="70372" marR="70372" marT="35186" marB="35186"/>
                </a:tc>
                <a:extLst>
                  <a:ext uri="{0D108BD9-81ED-4DB2-BD59-A6C34878D82A}">
                    <a16:rowId xmlns:a16="http://schemas.microsoft.com/office/drawing/2014/main" val="2672091759"/>
                  </a:ext>
                </a:extLst>
              </a:tr>
              <a:tr h="468699">
                <a:tc rowSpan="3">
                  <a:txBody>
                    <a:bodyPr/>
                    <a:lstStyle/>
                    <a:p>
                      <a:pPr algn="l" fontAlgn="t"/>
                      <a:r>
                        <a:rPr lang="en-ZA" sz="1400">
                          <a:effectLst/>
                        </a:rPr>
                        <a:t>Approximate costs</a:t>
                      </a:r>
                      <a:endParaRPr lang="en-ZA" sz="1400" b="0">
                        <a:effectLst/>
                      </a:endParaRPr>
                    </a:p>
                  </a:txBody>
                  <a:tcPr marL="70372" marR="70372" marT="35186" marB="35186"/>
                </a:tc>
                <a:tc>
                  <a:txBody>
                    <a:bodyPr/>
                    <a:lstStyle/>
                    <a:p>
                      <a:pPr algn="l" fontAlgn="t"/>
                      <a:r>
                        <a:rPr lang="en-ZA" sz="1400">
                          <a:effectLst/>
                        </a:rPr>
                        <a:t>Single exit price (South Africa): PCV13 = R912.33</a:t>
                      </a:r>
                      <a:endParaRPr lang="en-ZA" sz="1400" b="0">
                        <a:effectLst/>
                      </a:endParaRPr>
                    </a:p>
                  </a:txBody>
                  <a:tcPr marL="70372" marR="70372" marT="35186" marB="35186"/>
                </a:tc>
                <a:tc>
                  <a:txBody>
                    <a:bodyPr/>
                    <a:lstStyle/>
                    <a:p>
                      <a:pPr algn="l" fontAlgn="t"/>
                      <a:r>
                        <a:rPr lang="en-ZA" sz="1400">
                          <a:effectLst/>
                        </a:rPr>
                        <a:t>Single exit price (South Africa): PPV23 = R198.70</a:t>
                      </a:r>
                      <a:endParaRPr lang="en-ZA" sz="1400" b="0">
                        <a:effectLst/>
                      </a:endParaRPr>
                    </a:p>
                  </a:txBody>
                  <a:tcPr marL="70372" marR="70372" marT="35186" marB="35186"/>
                </a:tc>
                <a:extLst>
                  <a:ext uri="{0D108BD9-81ED-4DB2-BD59-A6C34878D82A}">
                    <a16:rowId xmlns:a16="http://schemas.microsoft.com/office/drawing/2014/main" val="3695775885"/>
                  </a:ext>
                </a:extLst>
              </a:tr>
              <a:tr h="267526">
                <a:tc vMerge="1">
                  <a:txBody>
                    <a:bodyPr/>
                    <a:lstStyle/>
                    <a:p>
                      <a:endParaRPr lang="en-US"/>
                    </a:p>
                  </a:txBody>
                  <a:tcPr/>
                </a:tc>
                <a:tc>
                  <a:txBody>
                    <a:bodyPr/>
                    <a:lstStyle/>
                    <a:p>
                      <a:pPr algn="l" fontAlgn="t"/>
                      <a:r>
                        <a:rPr lang="en-ZA" sz="1400">
                          <a:effectLst/>
                        </a:rPr>
                        <a:t>Immunisation = R46.80</a:t>
                      </a:r>
                      <a:endParaRPr lang="en-ZA" sz="1400" b="0">
                        <a:effectLst/>
                      </a:endParaRPr>
                    </a:p>
                  </a:txBody>
                  <a:tcPr marL="70372" marR="70372" marT="35186" marB="35186"/>
                </a:tc>
                <a:tc>
                  <a:txBody>
                    <a:bodyPr/>
                    <a:lstStyle/>
                    <a:p>
                      <a:pPr algn="l" fontAlgn="t"/>
                      <a:r>
                        <a:rPr lang="en-ZA" sz="1400">
                          <a:effectLst/>
                        </a:rPr>
                        <a:t>Immunisation = R46.80</a:t>
                      </a:r>
                      <a:endParaRPr lang="en-ZA" sz="1400" b="0">
                        <a:effectLst/>
                      </a:endParaRPr>
                    </a:p>
                  </a:txBody>
                  <a:tcPr marL="70372" marR="70372" marT="35186" marB="35186"/>
                </a:tc>
                <a:extLst>
                  <a:ext uri="{0D108BD9-81ED-4DB2-BD59-A6C34878D82A}">
                    <a16:rowId xmlns:a16="http://schemas.microsoft.com/office/drawing/2014/main" val="1818814783"/>
                  </a:ext>
                </a:extLst>
              </a:tr>
              <a:tr h="267526">
                <a:tc vMerge="1">
                  <a:txBody>
                    <a:bodyPr/>
                    <a:lstStyle/>
                    <a:p>
                      <a:endParaRPr lang="en-US"/>
                    </a:p>
                  </a:txBody>
                  <a:tcPr/>
                </a:tc>
                <a:tc>
                  <a:txBody>
                    <a:bodyPr/>
                    <a:lstStyle/>
                    <a:p>
                      <a:pPr algn="l" fontAlgn="t"/>
                      <a:endParaRPr lang="en-ZA" sz="1400" b="0">
                        <a:effectLst/>
                      </a:endParaRPr>
                    </a:p>
                  </a:txBody>
                  <a:tcPr marL="70372" marR="70372" marT="35186" marB="35186"/>
                </a:tc>
                <a:tc>
                  <a:txBody>
                    <a:bodyPr/>
                    <a:lstStyle/>
                    <a:p>
                      <a:pPr algn="l" fontAlgn="t"/>
                      <a:r>
                        <a:rPr lang="en-ZA" sz="1400">
                          <a:effectLst/>
                        </a:rPr>
                        <a:t>Doctor’s script = R255.91</a:t>
                      </a:r>
                      <a:endParaRPr lang="en-ZA" sz="1400" b="0">
                        <a:effectLst/>
                      </a:endParaRPr>
                    </a:p>
                  </a:txBody>
                  <a:tcPr marL="70372" marR="70372" marT="35186" marB="35186"/>
                </a:tc>
                <a:extLst>
                  <a:ext uri="{0D108BD9-81ED-4DB2-BD59-A6C34878D82A}">
                    <a16:rowId xmlns:a16="http://schemas.microsoft.com/office/drawing/2014/main" val="550379957"/>
                  </a:ext>
                </a:extLst>
              </a:tr>
              <a:tr h="464470">
                <a:tc>
                  <a:txBody>
                    <a:bodyPr/>
                    <a:lstStyle/>
                    <a:p>
                      <a:pPr algn="l" fontAlgn="t"/>
                      <a:r>
                        <a:rPr lang="en-ZA" sz="1400">
                          <a:effectLst/>
                        </a:rPr>
                        <a:t>Volume and administration</a:t>
                      </a:r>
                      <a:endParaRPr lang="en-ZA" sz="1400" b="0">
                        <a:effectLst/>
                      </a:endParaRPr>
                    </a:p>
                  </a:txBody>
                  <a:tcPr marL="70372" marR="70372" marT="35186" marB="35186"/>
                </a:tc>
                <a:tc>
                  <a:txBody>
                    <a:bodyPr/>
                    <a:lstStyle/>
                    <a:p>
                      <a:pPr algn="l" fontAlgn="t"/>
                      <a:r>
                        <a:rPr lang="en-ZA" sz="1400" dirty="0">
                          <a:effectLst/>
                        </a:rPr>
                        <a:t>0.5 mL; intramuscular</a:t>
                      </a:r>
                      <a:endParaRPr lang="en-ZA" sz="1400" b="0" dirty="0">
                        <a:effectLst/>
                      </a:endParaRPr>
                    </a:p>
                  </a:txBody>
                  <a:tcPr marL="70372" marR="70372" marT="35186" marB="35186"/>
                </a:tc>
                <a:tc>
                  <a:txBody>
                    <a:bodyPr/>
                    <a:lstStyle/>
                    <a:p>
                      <a:pPr algn="l" fontAlgn="t"/>
                      <a:r>
                        <a:rPr lang="en-ZA" sz="1400">
                          <a:effectLst/>
                        </a:rPr>
                        <a:t>0.5 mL; intramuscular or subcutaneous</a:t>
                      </a:r>
                      <a:endParaRPr lang="en-ZA" sz="1400" b="0">
                        <a:effectLst/>
                      </a:endParaRPr>
                    </a:p>
                  </a:txBody>
                  <a:tcPr marL="70372" marR="70372" marT="35186" marB="35186"/>
                </a:tc>
                <a:extLst>
                  <a:ext uri="{0D108BD9-81ED-4DB2-BD59-A6C34878D82A}">
                    <a16:rowId xmlns:a16="http://schemas.microsoft.com/office/drawing/2014/main" val="84978230"/>
                  </a:ext>
                </a:extLst>
              </a:tr>
              <a:tr h="1260703">
                <a:tc>
                  <a:txBody>
                    <a:bodyPr/>
                    <a:lstStyle/>
                    <a:p>
                      <a:pPr algn="l" fontAlgn="t"/>
                      <a:r>
                        <a:rPr lang="en-ZA" sz="1400">
                          <a:effectLst/>
                        </a:rPr>
                        <a:t>Vaccine properties/conjugates</a:t>
                      </a:r>
                      <a:endParaRPr lang="en-ZA" sz="1400" b="0">
                        <a:effectLst/>
                      </a:endParaRPr>
                    </a:p>
                  </a:txBody>
                  <a:tcPr marL="70372" marR="70372" marT="35186" marB="35186"/>
                </a:tc>
                <a:tc>
                  <a:txBody>
                    <a:bodyPr/>
                    <a:lstStyle/>
                    <a:p>
                      <a:pPr algn="l" fontAlgn="t"/>
                      <a:r>
                        <a:rPr lang="en-ZA" sz="1400">
                          <a:effectLst/>
                        </a:rPr>
                        <a:t>Capsular polysaccharides covalently linked (conjugated) to diphtheria CRM</a:t>
                      </a:r>
                      <a:r>
                        <a:rPr lang="en-ZA" sz="1400" baseline="-25000">
                          <a:effectLst/>
                        </a:rPr>
                        <a:t>197</a:t>
                      </a:r>
                      <a:r>
                        <a:rPr lang="en-ZA" sz="1400">
                          <a:effectLst/>
                        </a:rPr>
                        <a:t> toxoid (</a:t>
                      </a:r>
                      <a:r>
                        <a:rPr lang="en-ZA" sz="1400" u="sng">
                          <a:effectLst/>
                          <a:hlinkClick r:id="rId3"/>
                        </a:rPr>
                        <a:t>16</a:t>
                      </a:r>
                      <a:r>
                        <a:rPr lang="en-ZA" sz="1400">
                          <a:effectLst/>
                        </a:rPr>
                        <a:t>,</a:t>
                      </a:r>
                      <a:r>
                        <a:rPr lang="en-ZA" sz="1400" u="sng">
                          <a:effectLst/>
                          <a:hlinkClick r:id="rId4"/>
                        </a:rPr>
                        <a:t>17</a:t>
                      </a:r>
                      <a:r>
                        <a:rPr lang="en-ZA" sz="1400">
                          <a:effectLst/>
                        </a:rPr>
                        <a:t>)</a:t>
                      </a:r>
                      <a:endParaRPr lang="en-ZA" sz="1400" b="0">
                        <a:effectLst/>
                      </a:endParaRPr>
                    </a:p>
                  </a:txBody>
                  <a:tcPr marL="70372" marR="70372" marT="35186" marB="35186"/>
                </a:tc>
                <a:tc>
                  <a:txBody>
                    <a:bodyPr/>
                    <a:lstStyle/>
                    <a:p>
                      <a:pPr algn="l" fontAlgn="t"/>
                      <a:r>
                        <a:rPr lang="en-ZA" sz="1400">
                          <a:effectLst/>
                        </a:rPr>
                        <a:t>Purified capsular polysaccharides of the most common serotypes causes the majority of serious pneumococcal infections (</a:t>
                      </a:r>
                      <a:r>
                        <a:rPr lang="en-ZA" sz="1400" u="sng">
                          <a:effectLst/>
                          <a:hlinkClick r:id="rId4"/>
                        </a:rPr>
                        <a:t>17</a:t>
                      </a:r>
                      <a:r>
                        <a:rPr lang="en-ZA" sz="1400">
                          <a:effectLst/>
                        </a:rPr>
                        <a:t>-</a:t>
                      </a:r>
                      <a:r>
                        <a:rPr lang="en-ZA" sz="1400" u="sng">
                          <a:effectLst/>
                          <a:hlinkClick r:id="rId5"/>
                        </a:rPr>
                        <a:t>19</a:t>
                      </a:r>
                      <a:r>
                        <a:rPr lang="en-ZA" sz="1400">
                          <a:effectLst/>
                        </a:rPr>
                        <a:t>)</a:t>
                      </a:r>
                      <a:endParaRPr lang="en-ZA" sz="1400" b="0">
                        <a:effectLst/>
                      </a:endParaRPr>
                    </a:p>
                  </a:txBody>
                  <a:tcPr marL="70372" marR="70372" marT="35186" marB="35186"/>
                </a:tc>
                <a:extLst>
                  <a:ext uri="{0D108BD9-81ED-4DB2-BD59-A6C34878D82A}">
                    <a16:rowId xmlns:a16="http://schemas.microsoft.com/office/drawing/2014/main" val="3431577912"/>
                  </a:ext>
                </a:extLst>
              </a:tr>
              <a:tr h="1260703">
                <a:tc>
                  <a:txBody>
                    <a:bodyPr/>
                    <a:lstStyle/>
                    <a:p>
                      <a:pPr algn="l" fontAlgn="t"/>
                      <a:r>
                        <a:rPr lang="en-ZA" sz="1400">
                          <a:effectLst/>
                        </a:rPr>
                        <a:t>Age groups</a:t>
                      </a:r>
                      <a:endParaRPr lang="en-ZA" sz="1400" b="0">
                        <a:effectLst/>
                      </a:endParaRPr>
                    </a:p>
                  </a:txBody>
                  <a:tcPr marL="70372" marR="70372" marT="35186" marB="35186"/>
                </a:tc>
                <a:tc>
                  <a:txBody>
                    <a:bodyPr/>
                    <a:lstStyle/>
                    <a:p>
                      <a:pPr algn="l" fontAlgn="t"/>
                      <a:r>
                        <a:rPr lang="en-ZA" sz="1400">
                          <a:effectLst/>
                        </a:rPr>
                        <a:t>Initially developed for infants and children but subsequently found to be efficacious in adults, including the elderly and high-risk patients (</a:t>
                      </a:r>
                      <a:r>
                        <a:rPr lang="en-ZA" sz="1400" u="sng">
                          <a:effectLst/>
                          <a:hlinkClick r:id="rId4"/>
                        </a:rPr>
                        <a:t>17</a:t>
                      </a:r>
                      <a:r>
                        <a:rPr lang="en-ZA" sz="1400">
                          <a:effectLst/>
                        </a:rPr>
                        <a:t>-</a:t>
                      </a:r>
                      <a:r>
                        <a:rPr lang="en-ZA" sz="1400" u="sng">
                          <a:effectLst/>
                          <a:hlinkClick r:id="rId6"/>
                        </a:rPr>
                        <a:t>20</a:t>
                      </a:r>
                      <a:r>
                        <a:rPr lang="en-ZA" sz="1400">
                          <a:effectLst/>
                        </a:rPr>
                        <a:t>)</a:t>
                      </a:r>
                      <a:endParaRPr lang="en-ZA" sz="1400" b="0">
                        <a:effectLst/>
                      </a:endParaRPr>
                    </a:p>
                  </a:txBody>
                  <a:tcPr marL="70372" marR="70372" marT="35186" marB="35186"/>
                </a:tc>
                <a:tc>
                  <a:txBody>
                    <a:bodyPr/>
                    <a:lstStyle/>
                    <a:p>
                      <a:pPr algn="l" fontAlgn="t"/>
                      <a:r>
                        <a:rPr lang="en-ZA" sz="1400" dirty="0">
                          <a:effectLst/>
                        </a:rPr>
                        <a:t>Poor response in children less than 2 years of age; used in children &gt;2 years of age and adults</a:t>
                      </a:r>
                      <a:endParaRPr lang="en-ZA" sz="1400" b="0" dirty="0">
                        <a:effectLst/>
                      </a:endParaRPr>
                    </a:p>
                  </a:txBody>
                  <a:tcPr marL="70372" marR="70372" marT="35186" marB="35186"/>
                </a:tc>
                <a:extLst>
                  <a:ext uri="{0D108BD9-81ED-4DB2-BD59-A6C34878D82A}">
                    <a16:rowId xmlns:a16="http://schemas.microsoft.com/office/drawing/2014/main" val="1150311557"/>
                  </a:ext>
                </a:extLst>
              </a:tr>
            </a:tbl>
          </a:graphicData>
        </a:graphic>
      </p:graphicFrame>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3662591F-9719-4A99-4C38-C01258E87F67}"/>
                  </a:ext>
                </a:extLst>
              </p14:cNvPr>
              <p14:cNvContentPartPr/>
              <p14:nvPr/>
            </p14:nvContentPartPr>
            <p14:xfrm>
              <a:off x="11007720" y="2625480"/>
              <a:ext cx="12960" cy="5040"/>
            </p14:xfrm>
          </p:contentPart>
        </mc:Choice>
        <mc:Fallback xmlns="">
          <p:pic>
            <p:nvPicPr>
              <p:cNvPr id="13" name="Ink 12">
                <a:extLst>
                  <a:ext uri="{FF2B5EF4-FFF2-40B4-BE49-F238E27FC236}">
                    <a16:creationId xmlns:a16="http://schemas.microsoft.com/office/drawing/2014/main" id="{3662591F-9719-4A99-4C38-C01258E87F67}"/>
                  </a:ext>
                </a:extLst>
              </p:cNvPr>
              <p:cNvPicPr/>
              <p:nvPr/>
            </p:nvPicPr>
            <p:blipFill>
              <a:blip r:embed="rId8"/>
              <a:stretch>
                <a:fillRect/>
              </a:stretch>
            </p:blipFill>
            <p:spPr>
              <a:xfrm>
                <a:off x="10998360" y="2616120"/>
                <a:ext cx="31680" cy="23760"/>
              </a:xfrm>
              <a:prstGeom prst="rect">
                <a:avLst/>
              </a:prstGeom>
            </p:spPr>
          </p:pic>
        </mc:Fallback>
      </mc:AlternateContent>
    </p:spTree>
    <p:extLst>
      <p:ext uri="{BB962C8B-B14F-4D97-AF65-F5344CB8AC3E}">
        <p14:creationId xmlns:p14="http://schemas.microsoft.com/office/powerpoint/2010/main" val="337084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E125-18E1-61BF-FAE7-CB11589F47EE}"/>
              </a:ext>
            </a:extLst>
          </p:cNvPr>
          <p:cNvSpPr>
            <a:spLocks noGrp="1"/>
          </p:cNvSpPr>
          <p:nvPr>
            <p:ph type="title"/>
          </p:nvPr>
        </p:nvSpPr>
        <p:spPr/>
        <p:txBody>
          <a:bodyPr/>
          <a:lstStyle/>
          <a:p>
            <a:r>
              <a:rPr lang="en-US" dirty="0"/>
              <a:t>SA guidelines</a:t>
            </a:r>
          </a:p>
        </p:txBody>
      </p:sp>
      <p:pic>
        <p:nvPicPr>
          <p:cNvPr id="6" name="Content Placeholder 5">
            <a:extLst>
              <a:ext uri="{FF2B5EF4-FFF2-40B4-BE49-F238E27FC236}">
                <a16:creationId xmlns:a16="http://schemas.microsoft.com/office/drawing/2014/main" id="{2844762E-6517-7975-EDD5-E73829AA733C}"/>
              </a:ext>
            </a:extLst>
          </p:cNvPr>
          <p:cNvPicPr>
            <a:picLocks noGrp="1" noChangeAspect="1"/>
          </p:cNvPicPr>
          <p:nvPr>
            <p:ph idx="1"/>
          </p:nvPr>
        </p:nvPicPr>
        <p:blipFill>
          <a:blip r:embed="rId2"/>
          <a:stretch>
            <a:fillRect/>
          </a:stretch>
        </p:blipFill>
        <p:spPr>
          <a:xfrm>
            <a:off x="695325" y="2424004"/>
            <a:ext cx="10515600" cy="3214905"/>
          </a:xfrm>
          <a:prstGeom prst="rect">
            <a:avLst/>
          </a:prstGeom>
        </p:spPr>
      </p:pic>
      <p:sp>
        <p:nvSpPr>
          <p:cNvPr id="8" name="TextBox 7">
            <a:extLst>
              <a:ext uri="{FF2B5EF4-FFF2-40B4-BE49-F238E27FC236}">
                <a16:creationId xmlns:a16="http://schemas.microsoft.com/office/drawing/2014/main" id="{05DD1645-A406-2CCA-D59C-9AC91DA7FEB2}"/>
              </a:ext>
            </a:extLst>
          </p:cNvPr>
          <p:cNvSpPr txBox="1"/>
          <p:nvPr/>
        </p:nvSpPr>
        <p:spPr>
          <a:xfrm>
            <a:off x="2629647" y="5940612"/>
            <a:ext cx="6502400" cy="646331"/>
          </a:xfrm>
          <a:prstGeom prst="rect">
            <a:avLst/>
          </a:prstGeom>
          <a:noFill/>
        </p:spPr>
        <p:txBody>
          <a:bodyPr wrap="square">
            <a:spAutoFit/>
          </a:bodyPr>
          <a:lstStyle/>
          <a:p>
            <a:r>
              <a:rPr lang="en-US" dirty="0"/>
              <a:t>J </a:t>
            </a:r>
            <a:r>
              <a:rPr lang="en-US" dirty="0" err="1"/>
              <a:t>Thorac</a:t>
            </a:r>
            <a:r>
              <a:rPr lang="en-US" dirty="0"/>
              <a:t> Dis 2022;14(10):4150-4172 | https://dx.doi.org/10.21037/jtd-22-287</a:t>
            </a:r>
          </a:p>
        </p:txBody>
      </p:sp>
    </p:spTree>
    <p:extLst>
      <p:ext uri="{BB962C8B-B14F-4D97-AF65-F5344CB8AC3E}">
        <p14:creationId xmlns:p14="http://schemas.microsoft.com/office/powerpoint/2010/main" val="2110715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DE44-74CC-85E7-0563-05C2A8180198}"/>
              </a:ext>
            </a:extLst>
          </p:cNvPr>
          <p:cNvSpPr>
            <a:spLocks noGrp="1"/>
          </p:cNvSpPr>
          <p:nvPr>
            <p:ph type="title"/>
          </p:nvPr>
        </p:nvSpPr>
        <p:spPr/>
        <p:txBody>
          <a:bodyPr/>
          <a:lstStyle/>
          <a:p>
            <a:r>
              <a:rPr lang="en-US" dirty="0"/>
              <a:t>South Africa Guidelines</a:t>
            </a:r>
          </a:p>
        </p:txBody>
      </p:sp>
      <p:pic>
        <p:nvPicPr>
          <p:cNvPr id="6" name="Content Placeholder 5">
            <a:extLst>
              <a:ext uri="{FF2B5EF4-FFF2-40B4-BE49-F238E27FC236}">
                <a16:creationId xmlns:a16="http://schemas.microsoft.com/office/drawing/2014/main" id="{67A296CA-12EC-F0D6-142D-774E2AF4C6D5}"/>
              </a:ext>
            </a:extLst>
          </p:cNvPr>
          <p:cNvPicPr>
            <a:picLocks noGrp="1" noChangeAspect="1"/>
          </p:cNvPicPr>
          <p:nvPr>
            <p:ph idx="1"/>
          </p:nvPr>
        </p:nvPicPr>
        <p:blipFill>
          <a:blip r:embed="rId2"/>
          <a:stretch>
            <a:fillRect/>
          </a:stretch>
        </p:blipFill>
        <p:spPr>
          <a:xfrm>
            <a:off x="838200" y="1690689"/>
            <a:ext cx="10515600" cy="3873322"/>
          </a:xfrm>
          <a:prstGeom prst="rect">
            <a:avLst/>
          </a:prstGeom>
        </p:spPr>
      </p:pic>
      <p:sp>
        <p:nvSpPr>
          <p:cNvPr id="8" name="TextBox 7">
            <a:extLst>
              <a:ext uri="{FF2B5EF4-FFF2-40B4-BE49-F238E27FC236}">
                <a16:creationId xmlns:a16="http://schemas.microsoft.com/office/drawing/2014/main" id="{AC846E29-862E-A7C3-B037-A50B58CF1C64}"/>
              </a:ext>
            </a:extLst>
          </p:cNvPr>
          <p:cNvSpPr txBox="1"/>
          <p:nvPr/>
        </p:nvSpPr>
        <p:spPr>
          <a:xfrm>
            <a:off x="1511448" y="6123543"/>
            <a:ext cx="8719671" cy="369332"/>
          </a:xfrm>
          <a:prstGeom prst="rect">
            <a:avLst/>
          </a:prstGeom>
          <a:noFill/>
        </p:spPr>
        <p:txBody>
          <a:bodyPr wrap="square">
            <a:spAutoFit/>
          </a:bodyPr>
          <a:lstStyle/>
          <a:p>
            <a:r>
              <a:rPr lang="en-US" dirty="0"/>
              <a:t>J </a:t>
            </a:r>
            <a:r>
              <a:rPr lang="en-US" dirty="0" err="1"/>
              <a:t>Thorac</a:t>
            </a:r>
            <a:r>
              <a:rPr lang="en-US" dirty="0"/>
              <a:t> Dis 2022;14(10):4150-4172 |https://dx.doi.org/10.21037/jtd-22-287</a:t>
            </a:r>
          </a:p>
        </p:txBody>
      </p:sp>
    </p:spTree>
    <p:extLst>
      <p:ext uri="{BB962C8B-B14F-4D97-AF65-F5344CB8AC3E}">
        <p14:creationId xmlns:p14="http://schemas.microsoft.com/office/powerpoint/2010/main" val="3044577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34D9D1-7C2D-A4AC-FA67-0FD087A770D9}"/>
              </a:ext>
            </a:extLst>
          </p:cNvPr>
          <p:cNvPicPr>
            <a:picLocks noGrp="1" noChangeAspect="1"/>
          </p:cNvPicPr>
          <p:nvPr>
            <p:ph idx="1"/>
          </p:nvPr>
        </p:nvPicPr>
        <p:blipFill>
          <a:blip r:embed="rId2"/>
          <a:stretch>
            <a:fillRect/>
          </a:stretch>
        </p:blipFill>
        <p:spPr>
          <a:xfrm>
            <a:off x="912139" y="1431925"/>
            <a:ext cx="10515600" cy="2339198"/>
          </a:xfrm>
          <a:prstGeom prst="rect">
            <a:avLst/>
          </a:prstGeom>
        </p:spPr>
      </p:pic>
      <p:pic>
        <p:nvPicPr>
          <p:cNvPr id="9" name="Picture 8">
            <a:extLst>
              <a:ext uri="{FF2B5EF4-FFF2-40B4-BE49-F238E27FC236}">
                <a16:creationId xmlns:a16="http://schemas.microsoft.com/office/drawing/2014/main" id="{2A2C2954-903B-885E-71B4-135022F9B50F}"/>
              </a:ext>
            </a:extLst>
          </p:cNvPr>
          <p:cNvPicPr>
            <a:picLocks noChangeAspect="1"/>
          </p:cNvPicPr>
          <p:nvPr/>
        </p:nvPicPr>
        <p:blipFill>
          <a:blip r:embed="rId3"/>
          <a:stretch>
            <a:fillRect/>
          </a:stretch>
        </p:blipFill>
        <p:spPr>
          <a:xfrm>
            <a:off x="1502054" y="4765862"/>
            <a:ext cx="4048125" cy="876300"/>
          </a:xfrm>
          <a:prstGeom prst="rect">
            <a:avLst/>
          </a:prstGeom>
        </p:spPr>
      </p:pic>
    </p:spTree>
    <p:extLst>
      <p:ext uri="{BB962C8B-B14F-4D97-AF65-F5344CB8AC3E}">
        <p14:creationId xmlns:p14="http://schemas.microsoft.com/office/powerpoint/2010/main" val="190507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FC8137-E618-D8C0-B9DF-9083CA3D702F}"/>
              </a:ext>
            </a:extLst>
          </p:cNvPr>
          <p:cNvSpPr txBox="1"/>
          <p:nvPr/>
        </p:nvSpPr>
        <p:spPr>
          <a:xfrm>
            <a:off x="896982" y="973574"/>
            <a:ext cx="6096000" cy="369332"/>
          </a:xfrm>
          <a:prstGeom prst="rect">
            <a:avLst/>
          </a:prstGeom>
          <a:noFill/>
        </p:spPr>
        <p:txBody>
          <a:bodyPr wrap="square">
            <a:spAutoFit/>
          </a:bodyPr>
          <a:lstStyle/>
          <a:p>
            <a:r>
              <a:rPr lang="en-ZA" sz="1800" b="1" spc="-10" dirty="0">
                <a:solidFill>
                  <a:srgbClr val="203864"/>
                </a:solidFill>
                <a:latin typeface="Calibri"/>
                <a:cs typeface="Calibri"/>
              </a:rPr>
              <a:t>Disclosure</a:t>
            </a:r>
            <a:endParaRPr lang="en-ZA" dirty="0"/>
          </a:p>
        </p:txBody>
      </p:sp>
      <p:sp>
        <p:nvSpPr>
          <p:cNvPr id="5" name="TextBox 4">
            <a:extLst>
              <a:ext uri="{FF2B5EF4-FFF2-40B4-BE49-F238E27FC236}">
                <a16:creationId xmlns:a16="http://schemas.microsoft.com/office/drawing/2014/main" id="{3FF04AC4-C800-8D3A-E47A-BB665F4FDBB3}"/>
              </a:ext>
            </a:extLst>
          </p:cNvPr>
          <p:cNvSpPr txBox="1"/>
          <p:nvPr/>
        </p:nvSpPr>
        <p:spPr>
          <a:xfrm>
            <a:off x="653143" y="1898358"/>
            <a:ext cx="10032274" cy="923330"/>
          </a:xfrm>
          <a:prstGeom prst="rect">
            <a:avLst/>
          </a:prstGeom>
          <a:noFill/>
        </p:spPr>
        <p:txBody>
          <a:bodyPr wrap="square">
            <a:spAutoFit/>
          </a:bodyPr>
          <a:lstStyle/>
          <a:p>
            <a:pPr marL="0" lvl="0" indent="0" algn="l" rtl="0">
              <a:spcBef>
                <a:spcPts val="0"/>
              </a:spcBef>
              <a:spcAft>
                <a:spcPts val="0"/>
              </a:spcAft>
              <a:buNone/>
            </a:pPr>
            <a:r>
              <a:rPr lang="en-US" dirty="0"/>
              <a:t>No Disclosures </a:t>
            </a:r>
          </a:p>
          <a:p>
            <a:pPr marL="0" lvl="0" indent="0" algn="l" rtl="0">
              <a:spcBef>
                <a:spcPts val="0"/>
              </a:spcBef>
              <a:spcAft>
                <a:spcPts val="0"/>
              </a:spcAft>
              <a:buNone/>
            </a:pPr>
            <a:endParaRPr lang="en-US" dirty="0"/>
          </a:p>
          <a:p>
            <a:pPr marL="0" lvl="0" indent="0" algn="l" rtl="0">
              <a:spcBef>
                <a:spcPts val="0"/>
              </a:spcBef>
              <a:spcAft>
                <a:spcPts val="0"/>
              </a:spcAft>
              <a:buNone/>
            </a:pPr>
            <a:endParaRPr lang="en-ZA" dirty="0"/>
          </a:p>
        </p:txBody>
      </p:sp>
    </p:spTree>
    <p:extLst>
      <p:ext uri="{BB962C8B-B14F-4D97-AF65-F5344CB8AC3E}">
        <p14:creationId xmlns:p14="http://schemas.microsoft.com/office/powerpoint/2010/main" val="223820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628-AF70-94D1-C5E1-2B33FA2724A0}"/>
              </a:ext>
            </a:extLst>
          </p:cNvPr>
          <p:cNvSpPr>
            <a:spLocks noGrp="1"/>
          </p:cNvSpPr>
          <p:nvPr>
            <p:ph type="title"/>
          </p:nvPr>
        </p:nvSpPr>
        <p:spPr/>
        <p:txBody>
          <a:bodyPr/>
          <a:lstStyle/>
          <a:p>
            <a:r>
              <a:rPr lang="en-US" dirty="0"/>
              <a:t>Impact of vaccination</a:t>
            </a:r>
          </a:p>
        </p:txBody>
      </p:sp>
      <p:pic>
        <p:nvPicPr>
          <p:cNvPr id="6" name="Content Placeholder 5">
            <a:extLst>
              <a:ext uri="{FF2B5EF4-FFF2-40B4-BE49-F238E27FC236}">
                <a16:creationId xmlns:a16="http://schemas.microsoft.com/office/drawing/2014/main" id="{13A04C6B-DF75-9EE8-247C-85C52A9801F2}"/>
              </a:ext>
            </a:extLst>
          </p:cNvPr>
          <p:cNvPicPr>
            <a:picLocks noGrp="1" noChangeAspect="1"/>
          </p:cNvPicPr>
          <p:nvPr>
            <p:ph idx="1"/>
          </p:nvPr>
        </p:nvPicPr>
        <p:blipFill>
          <a:blip r:embed="rId2"/>
          <a:stretch>
            <a:fillRect/>
          </a:stretch>
        </p:blipFill>
        <p:spPr>
          <a:xfrm>
            <a:off x="2041344" y="1825625"/>
            <a:ext cx="8109311" cy="4351338"/>
          </a:xfrm>
          <a:prstGeom prst="rect">
            <a:avLst/>
          </a:prstGeom>
        </p:spPr>
      </p:pic>
    </p:spTree>
    <p:extLst>
      <p:ext uri="{BB962C8B-B14F-4D97-AF65-F5344CB8AC3E}">
        <p14:creationId xmlns:p14="http://schemas.microsoft.com/office/powerpoint/2010/main" val="75009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A13C-728B-6CC0-0A5B-8981CA44B496}"/>
              </a:ext>
            </a:extLst>
          </p:cNvPr>
          <p:cNvSpPr>
            <a:spLocks noGrp="1"/>
          </p:cNvSpPr>
          <p:nvPr>
            <p:ph type="title"/>
          </p:nvPr>
        </p:nvSpPr>
        <p:spPr/>
        <p:txBody>
          <a:bodyPr/>
          <a:lstStyle/>
          <a:p>
            <a:r>
              <a:rPr lang="en-US" dirty="0"/>
              <a:t>Impact on resistance</a:t>
            </a:r>
          </a:p>
        </p:txBody>
      </p:sp>
      <p:pic>
        <p:nvPicPr>
          <p:cNvPr id="6" name="Content Placeholder 5">
            <a:extLst>
              <a:ext uri="{FF2B5EF4-FFF2-40B4-BE49-F238E27FC236}">
                <a16:creationId xmlns:a16="http://schemas.microsoft.com/office/drawing/2014/main" id="{82AC1E61-1406-056E-572D-6D3A1CF9A099}"/>
              </a:ext>
            </a:extLst>
          </p:cNvPr>
          <p:cNvPicPr>
            <a:picLocks noGrp="1" noChangeAspect="1"/>
          </p:cNvPicPr>
          <p:nvPr>
            <p:ph idx="1"/>
          </p:nvPr>
        </p:nvPicPr>
        <p:blipFill>
          <a:blip r:embed="rId2"/>
          <a:stretch>
            <a:fillRect/>
          </a:stretch>
        </p:blipFill>
        <p:spPr>
          <a:xfrm>
            <a:off x="2997828" y="1825625"/>
            <a:ext cx="6196343" cy="4351338"/>
          </a:xfrm>
          <a:prstGeom prst="rect">
            <a:avLst/>
          </a:prstGeom>
        </p:spPr>
      </p:pic>
    </p:spTree>
    <p:extLst>
      <p:ext uri="{BB962C8B-B14F-4D97-AF65-F5344CB8AC3E}">
        <p14:creationId xmlns:p14="http://schemas.microsoft.com/office/powerpoint/2010/main" val="3371445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0E06BCE-ABCF-A137-E8E1-3785D72EC859}"/>
              </a:ext>
            </a:extLst>
          </p:cNvPr>
          <p:cNvPicPr>
            <a:picLocks noGrp="1" noChangeAspect="1"/>
          </p:cNvPicPr>
          <p:nvPr>
            <p:ph idx="1"/>
          </p:nvPr>
        </p:nvPicPr>
        <p:blipFill>
          <a:blip r:embed="rId2"/>
          <a:stretch>
            <a:fillRect/>
          </a:stretch>
        </p:blipFill>
        <p:spPr>
          <a:xfrm>
            <a:off x="1843826" y="0"/>
            <a:ext cx="8099144" cy="4351338"/>
          </a:xfrm>
          <a:prstGeom prst="rect">
            <a:avLst/>
          </a:prstGeom>
        </p:spPr>
      </p:pic>
      <p:pic>
        <p:nvPicPr>
          <p:cNvPr id="9" name="Picture 8">
            <a:extLst>
              <a:ext uri="{FF2B5EF4-FFF2-40B4-BE49-F238E27FC236}">
                <a16:creationId xmlns:a16="http://schemas.microsoft.com/office/drawing/2014/main" id="{228A87E7-BB74-5756-9325-2A808751F9DF}"/>
              </a:ext>
            </a:extLst>
          </p:cNvPr>
          <p:cNvPicPr>
            <a:picLocks noChangeAspect="1"/>
          </p:cNvPicPr>
          <p:nvPr/>
        </p:nvPicPr>
        <p:blipFill>
          <a:blip r:embed="rId3"/>
          <a:stretch>
            <a:fillRect/>
          </a:stretch>
        </p:blipFill>
        <p:spPr>
          <a:xfrm>
            <a:off x="3048000" y="4767263"/>
            <a:ext cx="6096000" cy="1484775"/>
          </a:xfrm>
          <a:prstGeom prst="rect">
            <a:avLst/>
          </a:prstGeom>
        </p:spPr>
      </p:pic>
    </p:spTree>
    <p:extLst>
      <p:ext uri="{BB962C8B-B14F-4D97-AF65-F5344CB8AC3E}">
        <p14:creationId xmlns:p14="http://schemas.microsoft.com/office/powerpoint/2010/main" val="122709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B6B7-1507-A0DC-14DB-499603823E4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0FC5836-60DC-6F8D-890C-642AA04E835F}"/>
              </a:ext>
            </a:extLst>
          </p:cNvPr>
          <p:cNvPicPr>
            <a:picLocks noGrp="1" noChangeAspect="1"/>
          </p:cNvPicPr>
          <p:nvPr>
            <p:ph idx="1"/>
          </p:nvPr>
        </p:nvPicPr>
        <p:blipFill>
          <a:blip r:embed="rId2"/>
          <a:stretch>
            <a:fillRect/>
          </a:stretch>
        </p:blipFill>
        <p:spPr>
          <a:xfrm>
            <a:off x="336176" y="78725"/>
            <a:ext cx="10515600" cy="2992243"/>
          </a:xfrm>
          <a:prstGeom prst="rect">
            <a:avLst/>
          </a:prstGeom>
        </p:spPr>
      </p:pic>
      <p:pic>
        <p:nvPicPr>
          <p:cNvPr id="9" name="Picture 8">
            <a:extLst>
              <a:ext uri="{FF2B5EF4-FFF2-40B4-BE49-F238E27FC236}">
                <a16:creationId xmlns:a16="http://schemas.microsoft.com/office/drawing/2014/main" id="{479C3250-21CA-74EF-33F1-E952B3B4CF00}"/>
              </a:ext>
            </a:extLst>
          </p:cNvPr>
          <p:cNvPicPr>
            <a:picLocks noChangeAspect="1"/>
          </p:cNvPicPr>
          <p:nvPr/>
        </p:nvPicPr>
        <p:blipFill>
          <a:blip r:embed="rId3"/>
          <a:stretch>
            <a:fillRect/>
          </a:stretch>
        </p:blipFill>
        <p:spPr>
          <a:xfrm>
            <a:off x="3048000" y="3209111"/>
            <a:ext cx="6096000" cy="293101"/>
          </a:xfrm>
          <a:prstGeom prst="rect">
            <a:avLst/>
          </a:prstGeom>
        </p:spPr>
      </p:pic>
      <p:pic>
        <p:nvPicPr>
          <p:cNvPr id="12" name="Picture 11">
            <a:extLst>
              <a:ext uri="{FF2B5EF4-FFF2-40B4-BE49-F238E27FC236}">
                <a16:creationId xmlns:a16="http://schemas.microsoft.com/office/drawing/2014/main" id="{605FCCC9-C9F8-D78E-27D2-0FA8F6CEFC51}"/>
              </a:ext>
            </a:extLst>
          </p:cNvPr>
          <p:cNvPicPr>
            <a:picLocks noChangeAspect="1"/>
          </p:cNvPicPr>
          <p:nvPr/>
        </p:nvPicPr>
        <p:blipFill>
          <a:blip r:embed="rId4"/>
          <a:stretch>
            <a:fillRect/>
          </a:stretch>
        </p:blipFill>
        <p:spPr>
          <a:xfrm>
            <a:off x="4267200" y="3502212"/>
            <a:ext cx="6096000" cy="3090894"/>
          </a:xfrm>
          <a:prstGeom prst="rect">
            <a:avLst/>
          </a:prstGeom>
        </p:spPr>
      </p:pic>
    </p:spTree>
    <p:extLst>
      <p:ext uri="{BB962C8B-B14F-4D97-AF65-F5344CB8AC3E}">
        <p14:creationId xmlns:p14="http://schemas.microsoft.com/office/powerpoint/2010/main" val="232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8841-E1A9-AEAA-F314-81BCCF154F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ED6445-7351-0D6D-7343-E4093D287E5E}"/>
              </a:ext>
            </a:extLst>
          </p:cNvPr>
          <p:cNvSpPr>
            <a:spLocks noGrp="1"/>
          </p:cNvSpPr>
          <p:nvPr>
            <p:ph idx="1"/>
          </p:nvPr>
        </p:nvSpPr>
        <p:spPr>
          <a:xfrm>
            <a:off x="838200" y="3777129"/>
            <a:ext cx="10515600" cy="2399834"/>
          </a:xfrm>
        </p:spPr>
        <p:txBody>
          <a:bodyPr/>
          <a:lstStyle/>
          <a:p>
            <a:r>
              <a:rPr lang="en-ZA" b="0" i="0">
                <a:solidFill>
                  <a:srgbClr val="333333"/>
                </a:solidFill>
                <a:effectLst/>
                <a:latin typeface="Open Sans" panose="02000000000000000000" pitchFamily="2" charset="0"/>
              </a:rPr>
              <a:t>We found the generally low level of priority given within a consultation, the missing awareness of this subject in daily practice, and the perception of epidemiologic and scientific data as insufficient, as the reasons for the low rate in pneumococcal vaccinations.</a:t>
            </a:r>
            <a:endParaRPr lang="en-US"/>
          </a:p>
        </p:txBody>
      </p:sp>
      <p:pic>
        <p:nvPicPr>
          <p:cNvPr id="6" name="Picture 5">
            <a:extLst>
              <a:ext uri="{FF2B5EF4-FFF2-40B4-BE49-F238E27FC236}">
                <a16:creationId xmlns:a16="http://schemas.microsoft.com/office/drawing/2014/main" id="{88AD60DE-A72C-B0FF-B188-969E5C347EB1}"/>
              </a:ext>
            </a:extLst>
          </p:cNvPr>
          <p:cNvPicPr>
            <a:picLocks noChangeAspect="1"/>
          </p:cNvPicPr>
          <p:nvPr/>
        </p:nvPicPr>
        <p:blipFill>
          <a:blip r:embed="rId2"/>
          <a:stretch>
            <a:fillRect/>
          </a:stretch>
        </p:blipFill>
        <p:spPr>
          <a:xfrm>
            <a:off x="262965" y="232866"/>
            <a:ext cx="7984565" cy="1915794"/>
          </a:xfrm>
          <a:prstGeom prst="rect">
            <a:avLst/>
          </a:prstGeom>
        </p:spPr>
      </p:pic>
      <p:pic>
        <p:nvPicPr>
          <p:cNvPr id="12" name="Picture 11">
            <a:extLst>
              <a:ext uri="{FF2B5EF4-FFF2-40B4-BE49-F238E27FC236}">
                <a16:creationId xmlns:a16="http://schemas.microsoft.com/office/drawing/2014/main" id="{DF7F8F26-D4FF-C2B3-6C53-161FE7291112}"/>
              </a:ext>
            </a:extLst>
          </p:cNvPr>
          <p:cNvPicPr>
            <a:picLocks noChangeAspect="1"/>
          </p:cNvPicPr>
          <p:nvPr/>
        </p:nvPicPr>
        <p:blipFill>
          <a:blip r:embed="rId3"/>
          <a:stretch>
            <a:fillRect/>
          </a:stretch>
        </p:blipFill>
        <p:spPr>
          <a:xfrm>
            <a:off x="759012" y="2179319"/>
            <a:ext cx="8988611" cy="1216101"/>
          </a:xfrm>
          <a:prstGeom prst="rect">
            <a:avLst/>
          </a:prstGeom>
        </p:spPr>
      </p:pic>
    </p:spTree>
    <p:extLst>
      <p:ext uri="{BB962C8B-B14F-4D97-AF65-F5344CB8AC3E}">
        <p14:creationId xmlns:p14="http://schemas.microsoft.com/office/powerpoint/2010/main" val="981794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2BDE-E603-855D-9D64-D3B43B97127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0EDBB3C-4A9F-7160-7398-55E4B0ACA223}"/>
              </a:ext>
            </a:extLst>
          </p:cNvPr>
          <p:cNvPicPr>
            <a:picLocks noGrp="1" noChangeAspect="1"/>
          </p:cNvPicPr>
          <p:nvPr>
            <p:ph idx="1"/>
          </p:nvPr>
        </p:nvPicPr>
        <p:blipFill>
          <a:blip r:embed="rId2"/>
          <a:stretch>
            <a:fillRect/>
          </a:stretch>
        </p:blipFill>
        <p:spPr>
          <a:xfrm>
            <a:off x="0" y="-86153"/>
            <a:ext cx="10515600" cy="3515153"/>
          </a:xfrm>
          <a:prstGeom prst="rect">
            <a:avLst/>
          </a:prstGeom>
        </p:spPr>
      </p:pic>
      <p:sp>
        <p:nvSpPr>
          <p:cNvPr id="8" name="TextBox 7">
            <a:extLst>
              <a:ext uri="{FF2B5EF4-FFF2-40B4-BE49-F238E27FC236}">
                <a16:creationId xmlns:a16="http://schemas.microsoft.com/office/drawing/2014/main" id="{CD2C9485-CF4E-BED7-003F-2DC83E5C8688}"/>
              </a:ext>
            </a:extLst>
          </p:cNvPr>
          <p:cNvSpPr txBox="1"/>
          <p:nvPr/>
        </p:nvSpPr>
        <p:spPr>
          <a:xfrm>
            <a:off x="490071" y="3439459"/>
            <a:ext cx="9580282" cy="2031325"/>
          </a:xfrm>
          <a:prstGeom prst="rect">
            <a:avLst/>
          </a:prstGeom>
          <a:noFill/>
        </p:spPr>
        <p:txBody>
          <a:bodyPr wrap="square">
            <a:spAutoFit/>
          </a:bodyPr>
          <a:lstStyle/>
          <a:p>
            <a:r>
              <a:rPr lang="en-ZA" b="0" i="0" dirty="0">
                <a:solidFill>
                  <a:srgbClr val="333333"/>
                </a:solidFill>
                <a:effectLst/>
                <a:latin typeface="Fira Sans" panose="02000000000000000000" pitchFamily="2" charset="0"/>
              </a:rPr>
              <a:t>The overall knowledge of physicians about influenza and pneumococcal vaccines was inadequate and was more toward pneumococcal vaccine, in spite their respectable knowledge about the target population. The main reasons for non- prescribing of vaccines were forgetfulness (59.4%), the availability of vaccines (33.9%), and the patients’ refusal (23.3%). The tools that might help for prescribing were the need for the presence of electronic reminder (69.4%) and the patients should follow a regular family physician (47.2%).</a:t>
            </a:r>
            <a:endParaRPr lang="en-US" dirty="0"/>
          </a:p>
        </p:txBody>
      </p:sp>
      <p:sp>
        <p:nvSpPr>
          <p:cNvPr id="10" name="TextBox 9">
            <a:extLst>
              <a:ext uri="{FF2B5EF4-FFF2-40B4-BE49-F238E27FC236}">
                <a16:creationId xmlns:a16="http://schemas.microsoft.com/office/drawing/2014/main" id="{BDFF3B07-EDF8-EF6F-7675-AD2E5A51793C}"/>
              </a:ext>
            </a:extLst>
          </p:cNvPr>
          <p:cNvSpPr txBox="1"/>
          <p:nvPr/>
        </p:nvSpPr>
        <p:spPr>
          <a:xfrm rot="10800000" flipV="1">
            <a:off x="2916855" y="5789988"/>
            <a:ext cx="7652594" cy="646331"/>
          </a:xfrm>
          <a:prstGeom prst="rect">
            <a:avLst/>
          </a:prstGeom>
          <a:noFill/>
        </p:spPr>
        <p:txBody>
          <a:bodyPr wrap="square">
            <a:spAutoFit/>
          </a:bodyPr>
          <a:lstStyle/>
          <a:p>
            <a:r>
              <a:rPr lang="en-ZA" b="0" i="1" dirty="0">
                <a:solidFill>
                  <a:srgbClr val="C00000"/>
                </a:solidFill>
                <a:effectLst/>
              </a:rPr>
              <a:t>Journal of Family Medicine and Primary Care </a:t>
            </a:r>
            <a:r>
              <a:rPr lang="en-ZA" u="none" strike="noStrike" dirty="0">
                <a:solidFill>
                  <a:srgbClr val="C00000"/>
                </a:solidFill>
                <a:effectLst/>
                <a:hlinkClick r:id="rId3">
                  <a:extLst>
                    <a:ext uri="{A12FA001-AC4F-418D-AE19-62706E023703}">
                      <ahyp:hlinkClr xmlns:ahyp="http://schemas.microsoft.com/office/drawing/2018/hyperlinkcolor" val="tx"/>
                    </a:ext>
                  </a:extLst>
                </a:hlinkClick>
              </a:rPr>
              <a:t>8(7):p 2294-2299, July 2019.</a:t>
            </a:r>
            <a:r>
              <a:rPr lang="en-ZA" dirty="0">
                <a:solidFill>
                  <a:srgbClr val="C00000"/>
                </a:solidFill>
                <a:effectLst/>
              </a:rPr>
              <a:t> | </a:t>
            </a:r>
            <a:r>
              <a:rPr lang="en-ZA" b="0" i="1" dirty="0">
                <a:solidFill>
                  <a:srgbClr val="C00000"/>
                </a:solidFill>
                <a:effectLst/>
              </a:rPr>
              <a:t>DOI: </a:t>
            </a:r>
            <a:r>
              <a:rPr lang="en-ZA" dirty="0">
                <a:solidFill>
                  <a:srgbClr val="C00000"/>
                </a:solidFill>
                <a:effectLst/>
              </a:rPr>
              <a:t>10.4103/jfmpc.jfmpc_343_19</a:t>
            </a:r>
            <a:endParaRPr lang="en-US" dirty="0"/>
          </a:p>
        </p:txBody>
      </p:sp>
    </p:spTree>
    <p:extLst>
      <p:ext uri="{BB962C8B-B14F-4D97-AF65-F5344CB8AC3E}">
        <p14:creationId xmlns:p14="http://schemas.microsoft.com/office/powerpoint/2010/main" val="2673489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85BB-BA7F-6717-D4F3-5127B3AE216E}"/>
              </a:ext>
            </a:extLst>
          </p:cNvPr>
          <p:cNvSpPr>
            <a:spLocks noGrp="1"/>
          </p:cNvSpPr>
          <p:nvPr>
            <p:ph type="title" idx="4294967295"/>
          </p:nvPr>
        </p:nvSpPr>
        <p:spPr>
          <a:xfrm>
            <a:off x="0" y="365125"/>
            <a:ext cx="10515600" cy="1325563"/>
          </a:xfrm>
        </p:spPr>
        <p:txBody>
          <a:bodyPr/>
          <a:lstStyle/>
          <a:p>
            <a:r>
              <a:rPr lang="en-US" dirty="0"/>
              <a:t>Conclusion</a:t>
            </a:r>
          </a:p>
        </p:txBody>
      </p:sp>
      <p:sp>
        <p:nvSpPr>
          <p:cNvPr id="3" name="Content Placeholder 2">
            <a:extLst>
              <a:ext uri="{FF2B5EF4-FFF2-40B4-BE49-F238E27FC236}">
                <a16:creationId xmlns:a16="http://schemas.microsoft.com/office/drawing/2014/main" id="{75EDC744-44E6-DA8C-B1D7-50468684420D}"/>
              </a:ext>
            </a:extLst>
          </p:cNvPr>
          <p:cNvSpPr>
            <a:spLocks noGrp="1"/>
          </p:cNvSpPr>
          <p:nvPr>
            <p:ph idx="4294967295"/>
          </p:nvPr>
        </p:nvSpPr>
        <p:spPr>
          <a:xfrm>
            <a:off x="970280" y="2015173"/>
            <a:ext cx="10251440" cy="4351337"/>
          </a:xfrm>
        </p:spPr>
        <p:txBody>
          <a:bodyPr/>
          <a:lstStyle/>
          <a:p>
            <a:r>
              <a:rPr lang="en-US" dirty="0"/>
              <a:t>Pneumococcal diseases results in high morbidity and mortality</a:t>
            </a:r>
          </a:p>
          <a:p>
            <a:r>
              <a:rPr lang="en-US" dirty="0"/>
              <a:t>It causes invasive disease and potentiate complications of chronic diseases</a:t>
            </a:r>
          </a:p>
          <a:p>
            <a:r>
              <a:rPr lang="en-US" dirty="0"/>
              <a:t>Pneumococcal vaccine has shown efficacy in reducing invasive disease and improve clinical outcome</a:t>
            </a:r>
          </a:p>
          <a:p>
            <a:r>
              <a:rPr lang="en-US" dirty="0"/>
              <a:t>Vulnerable population need to receive vaccination</a:t>
            </a:r>
          </a:p>
          <a:p>
            <a:r>
              <a:rPr lang="en-US" dirty="0"/>
              <a:t>Influenza and pneumococcal vaccine are recommended in patients with underlying comorbidities</a:t>
            </a:r>
          </a:p>
        </p:txBody>
      </p:sp>
    </p:spTree>
    <p:extLst>
      <p:ext uri="{BB962C8B-B14F-4D97-AF65-F5344CB8AC3E}">
        <p14:creationId xmlns:p14="http://schemas.microsoft.com/office/powerpoint/2010/main" val="126699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0F60-FE77-3BC6-BAF7-0748C06B20D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89D3C23-CFDC-412A-F3BC-8A72837A55FA}"/>
              </a:ext>
            </a:extLst>
          </p:cNvPr>
          <p:cNvSpPr>
            <a:spLocks noGrp="1"/>
          </p:cNvSpPr>
          <p:nvPr>
            <p:ph idx="4294967295"/>
          </p:nvPr>
        </p:nvSpPr>
        <p:spPr>
          <a:xfrm>
            <a:off x="1178560" y="1825625"/>
            <a:ext cx="9337040" cy="4351338"/>
          </a:xfrm>
        </p:spPr>
        <p:txBody>
          <a:bodyPr/>
          <a:lstStyle/>
          <a:p>
            <a:endParaRPr lang="en-US" dirty="0"/>
          </a:p>
          <a:p>
            <a:r>
              <a:rPr lang="en-US" dirty="0"/>
              <a:t>Background</a:t>
            </a:r>
          </a:p>
          <a:p>
            <a:r>
              <a:rPr lang="en-US" dirty="0"/>
              <a:t>Epidemiology</a:t>
            </a:r>
          </a:p>
          <a:p>
            <a:r>
              <a:rPr lang="en-US" dirty="0"/>
              <a:t>South Africa context</a:t>
            </a:r>
          </a:p>
          <a:p>
            <a:r>
              <a:rPr lang="en-US" dirty="0"/>
              <a:t>Guideline for vaccination</a:t>
            </a:r>
          </a:p>
          <a:p>
            <a:r>
              <a:rPr lang="en-US" dirty="0"/>
              <a:t>Impact of vaccination</a:t>
            </a:r>
          </a:p>
          <a:p>
            <a:endParaRPr lang="en-US" dirty="0"/>
          </a:p>
          <a:p>
            <a:endParaRPr lang="en-US" dirty="0"/>
          </a:p>
        </p:txBody>
      </p:sp>
    </p:spTree>
    <p:extLst>
      <p:ext uri="{BB962C8B-B14F-4D97-AF65-F5344CB8AC3E}">
        <p14:creationId xmlns:p14="http://schemas.microsoft.com/office/powerpoint/2010/main" val="378640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F84F-92D7-21FA-EBB0-60E72E9EED6C}"/>
              </a:ext>
            </a:extLst>
          </p:cNvPr>
          <p:cNvSpPr>
            <a:spLocks noGrp="1"/>
          </p:cNvSpPr>
          <p:nvPr>
            <p:ph type="title"/>
          </p:nvPr>
        </p:nvSpPr>
        <p:spPr/>
        <p:txBody>
          <a:bodyPr anchor="b">
            <a:normAutofit/>
          </a:bodyPr>
          <a:lstStyle/>
          <a:p>
            <a:r>
              <a:rPr lang="en-US" dirty="0"/>
              <a:t>Introduction</a:t>
            </a:r>
          </a:p>
        </p:txBody>
      </p:sp>
      <p:sp>
        <p:nvSpPr>
          <p:cNvPr id="3" name="Content Placeholder 2">
            <a:extLst>
              <a:ext uri="{FF2B5EF4-FFF2-40B4-BE49-F238E27FC236}">
                <a16:creationId xmlns:a16="http://schemas.microsoft.com/office/drawing/2014/main" id="{FFF326C9-D1AA-407A-DABB-4E3F2B99AA21}"/>
              </a:ext>
            </a:extLst>
          </p:cNvPr>
          <p:cNvSpPr>
            <a:spLocks noGrp="1"/>
          </p:cNvSpPr>
          <p:nvPr>
            <p:ph idx="1"/>
          </p:nvPr>
        </p:nvSpPr>
        <p:spPr/>
        <p:txBody>
          <a:bodyPr>
            <a:normAutofit/>
          </a:bodyPr>
          <a:lstStyle/>
          <a:p>
            <a:r>
              <a:rPr lang="en-US" i="1" dirty="0"/>
              <a:t>Streptococcus </a:t>
            </a:r>
            <a:r>
              <a:rPr lang="en-US" i="1" dirty="0" err="1"/>
              <a:t>pneumoniae</a:t>
            </a:r>
            <a:r>
              <a:rPr lang="en-US" dirty="0"/>
              <a:t>, a gram-positive bacterium carried</a:t>
            </a:r>
          </a:p>
          <a:p>
            <a:pPr marL="0" indent="0">
              <a:buNone/>
            </a:pPr>
            <a:r>
              <a:rPr lang="en-US" dirty="0"/>
              <a:t> asymptomatically in the nasopharynx</a:t>
            </a:r>
          </a:p>
          <a:p>
            <a:pPr marL="0" indent="0">
              <a:buNone/>
            </a:pPr>
            <a:endParaRPr lang="en-US" dirty="0"/>
          </a:p>
          <a:p>
            <a:r>
              <a:rPr lang="en-US" dirty="0"/>
              <a:t>Causative agent of non-invasive upper respiratory tract infections (URTI) to pneumococcal pneumonia, meningitis or </a:t>
            </a:r>
            <a:r>
              <a:rPr lang="en-US" dirty="0" err="1"/>
              <a:t>bacteraemia</a:t>
            </a:r>
            <a:r>
              <a:rPr lang="en-US" dirty="0"/>
              <a:t> </a:t>
            </a:r>
          </a:p>
          <a:p>
            <a:endParaRPr lang="en-US" dirty="0"/>
          </a:p>
          <a:p>
            <a:r>
              <a:rPr lang="en-US" dirty="0"/>
              <a:t> The isolation of the pneumococcus from a sterile site such as cerebrospinal fluid, blood, joints, peritoneum or pleura, is termed invasive pneumococcal disease</a:t>
            </a:r>
          </a:p>
        </p:txBody>
      </p:sp>
    </p:spTree>
    <p:extLst>
      <p:ext uri="{BB962C8B-B14F-4D97-AF65-F5344CB8AC3E}">
        <p14:creationId xmlns:p14="http://schemas.microsoft.com/office/powerpoint/2010/main" val="326574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5AF6-7C76-6B5A-0C4E-74118F5588BB}"/>
              </a:ext>
            </a:extLst>
          </p:cNvPr>
          <p:cNvSpPr>
            <a:spLocks noGrp="1"/>
          </p:cNvSpPr>
          <p:nvPr>
            <p:ph type="title"/>
          </p:nvPr>
        </p:nvSpPr>
        <p:spPr/>
        <p:txBody>
          <a:bodyPr/>
          <a:lstStyle/>
          <a:p>
            <a:pPr algn="l"/>
            <a:r>
              <a:rPr lang="en-US" dirty="0" err="1"/>
              <a:t>Strept</a:t>
            </a:r>
            <a:r>
              <a:rPr lang="en-US" dirty="0"/>
              <a:t>…</a:t>
            </a:r>
          </a:p>
        </p:txBody>
      </p:sp>
      <p:pic>
        <p:nvPicPr>
          <p:cNvPr id="13" name="Content Placeholder 12">
            <a:extLst>
              <a:ext uri="{FF2B5EF4-FFF2-40B4-BE49-F238E27FC236}">
                <a16:creationId xmlns:a16="http://schemas.microsoft.com/office/drawing/2014/main" id="{0A7F74E6-EE57-0E97-3969-8740845135FB}"/>
              </a:ext>
            </a:extLst>
          </p:cNvPr>
          <p:cNvPicPr>
            <a:picLocks noGrp="1" noChangeAspect="1"/>
          </p:cNvPicPr>
          <p:nvPr>
            <p:ph idx="1"/>
          </p:nvPr>
        </p:nvPicPr>
        <p:blipFill>
          <a:blip r:embed="rId2"/>
          <a:stretch>
            <a:fillRect/>
          </a:stretch>
        </p:blipFill>
        <p:spPr>
          <a:xfrm>
            <a:off x="4008285" y="1416322"/>
            <a:ext cx="3863157" cy="435133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8BFAF1D-176D-DF0D-D715-54EE86DD3F45}"/>
                  </a:ext>
                </a:extLst>
              </p14:cNvPr>
              <p14:cNvContentPartPr/>
              <p14:nvPr/>
            </p14:nvContentPartPr>
            <p14:xfrm>
              <a:off x="1814409" y="2280861"/>
              <a:ext cx="194400" cy="108720"/>
            </p14:xfrm>
          </p:contentPart>
        </mc:Choice>
        <mc:Fallback xmlns="">
          <p:pic>
            <p:nvPicPr>
              <p:cNvPr id="6" name="Ink 5">
                <a:extLst>
                  <a:ext uri="{FF2B5EF4-FFF2-40B4-BE49-F238E27FC236}">
                    <a16:creationId xmlns:a16="http://schemas.microsoft.com/office/drawing/2014/main" id="{C8BFAF1D-176D-DF0D-D715-54EE86DD3F45}"/>
                  </a:ext>
                </a:extLst>
              </p:cNvPr>
              <p:cNvPicPr/>
              <p:nvPr/>
            </p:nvPicPr>
            <p:blipFill>
              <a:blip r:embed="rId4"/>
              <a:stretch>
                <a:fillRect/>
              </a:stretch>
            </p:blipFill>
            <p:spPr>
              <a:xfrm>
                <a:off x="1805769" y="2271861"/>
                <a:ext cx="212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291F7AEA-FF6D-6130-7B42-4FEDC44942B4}"/>
                  </a:ext>
                </a:extLst>
              </p14:cNvPr>
              <p14:cNvContentPartPr/>
              <p14:nvPr/>
            </p14:nvContentPartPr>
            <p14:xfrm>
              <a:off x="1801449" y="2293461"/>
              <a:ext cx="97200" cy="73440"/>
            </p14:xfrm>
          </p:contentPart>
        </mc:Choice>
        <mc:Fallback xmlns="">
          <p:pic>
            <p:nvPicPr>
              <p:cNvPr id="9" name="Ink 8">
                <a:extLst>
                  <a:ext uri="{FF2B5EF4-FFF2-40B4-BE49-F238E27FC236}">
                    <a16:creationId xmlns:a16="http://schemas.microsoft.com/office/drawing/2014/main" id="{291F7AEA-FF6D-6130-7B42-4FEDC44942B4}"/>
                  </a:ext>
                </a:extLst>
              </p:cNvPr>
              <p:cNvPicPr/>
              <p:nvPr/>
            </p:nvPicPr>
            <p:blipFill>
              <a:blip r:embed="rId6"/>
              <a:stretch>
                <a:fillRect/>
              </a:stretch>
            </p:blipFill>
            <p:spPr>
              <a:xfrm>
                <a:off x="1792482" y="2284505"/>
                <a:ext cx="114775" cy="909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A722D8B3-D275-2E7A-C268-A49FF45A8706}"/>
                  </a:ext>
                </a:extLst>
              </p14:cNvPr>
              <p14:cNvContentPartPr/>
              <p14:nvPr/>
            </p14:nvContentPartPr>
            <p14:xfrm>
              <a:off x="1886049" y="2306421"/>
              <a:ext cx="29880" cy="25560"/>
            </p14:xfrm>
          </p:contentPart>
        </mc:Choice>
        <mc:Fallback xmlns="">
          <p:pic>
            <p:nvPicPr>
              <p:cNvPr id="10" name="Ink 9">
                <a:extLst>
                  <a:ext uri="{FF2B5EF4-FFF2-40B4-BE49-F238E27FC236}">
                    <a16:creationId xmlns:a16="http://schemas.microsoft.com/office/drawing/2014/main" id="{A722D8B3-D275-2E7A-C268-A49FF45A8706}"/>
                  </a:ext>
                </a:extLst>
              </p:cNvPr>
              <p:cNvPicPr/>
              <p:nvPr/>
            </p:nvPicPr>
            <p:blipFill>
              <a:blip r:embed="rId8"/>
              <a:stretch>
                <a:fillRect/>
              </a:stretch>
            </p:blipFill>
            <p:spPr>
              <a:xfrm>
                <a:off x="1877049" y="2297781"/>
                <a:ext cx="47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04D699BF-C02C-615D-26AD-711B1EC3D09B}"/>
                  </a:ext>
                </a:extLst>
              </p14:cNvPr>
              <p14:cNvContentPartPr/>
              <p14:nvPr/>
            </p14:nvContentPartPr>
            <p14:xfrm>
              <a:off x="2549169" y="3244941"/>
              <a:ext cx="68040" cy="40320"/>
            </p14:xfrm>
          </p:contentPart>
        </mc:Choice>
        <mc:Fallback xmlns="">
          <p:pic>
            <p:nvPicPr>
              <p:cNvPr id="14" name="Ink 13">
                <a:extLst>
                  <a:ext uri="{FF2B5EF4-FFF2-40B4-BE49-F238E27FC236}">
                    <a16:creationId xmlns:a16="http://schemas.microsoft.com/office/drawing/2014/main" id="{04D699BF-C02C-615D-26AD-711B1EC3D09B}"/>
                  </a:ext>
                </a:extLst>
              </p:cNvPr>
              <p:cNvPicPr/>
              <p:nvPr/>
            </p:nvPicPr>
            <p:blipFill>
              <a:blip r:embed="rId10"/>
              <a:stretch>
                <a:fillRect/>
              </a:stretch>
            </p:blipFill>
            <p:spPr>
              <a:xfrm>
                <a:off x="2540529" y="3235941"/>
                <a:ext cx="85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4F702E7C-5CC2-79C9-694C-6E09B80F1535}"/>
                  </a:ext>
                </a:extLst>
              </p14:cNvPr>
              <p14:cNvContentPartPr/>
              <p14:nvPr/>
            </p14:nvContentPartPr>
            <p14:xfrm>
              <a:off x="2503089" y="3136581"/>
              <a:ext cx="37800" cy="60120"/>
            </p14:xfrm>
          </p:contentPart>
        </mc:Choice>
        <mc:Fallback xmlns="">
          <p:pic>
            <p:nvPicPr>
              <p:cNvPr id="17" name="Ink 16">
                <a:extLst>
                  <a:ext uri="{FF2B5EF4-FFF2-40B4-BE49-F238E27FC236}">
                    <a16:creationId xmlns:a16="http://schemas.microsoft.com/office/drawing/2014/main" id="{4F702E7C-5CC2-79C9-694C-6E09B80F1535}"/>
                  </a:ext>
                </a:extLst>
              </p:cNvPr>
              <p:cNvPicPr/>
              <p:nvPr/>
            </p:nvPicPr>
            <p:blipFill>
              <a:blip r:embed="rId12"/>
              <a:stretch>
                <a:fillRect/>
              </a:stretch>
            </p:blipFill>
            <p:spPr>
              <a:xfrm>
                <a:off x="2494089" y="3127581"/>
                <a:ext cx="55440" cy="77760"/>
              </a:xfrm>
              <a:prstGeom prst="rect">
                <a:avLst/>
              </a:prstGeom>
            </p:spPr>
          </p:pic>
        </mc:Fallback>
      </mc:AlternateContent>
      <p:sp>
        <p:nvSpPr>
          <p:cNvPr id="19" name="TextBox 18">
            <a:extLst>
              <a:ext uri="{FF2B5EF4-FFF2-40B4-BE49-F238E27FC236}">
                <a16:creationId xmlns:a16="http://schemas.microsoft.com/office/drawing/2014/main" id="{6C38EFB4-B7D1-7D1F-475F-FCF42548F8AC}"/>
              </a:ext>
            </a:extLst>
          </p:cNvPr>
          <p:cNvSpPr txBox="1"/>
          <p:nvPr/>
        </p:nvSpPr>
        <p:spPr>
          <a:xfrm>
            <a:off x="525929" y="6031210"/>
            <a:ext cx="10827871" cy="646331"/>
          </a:xfrm>
          <a:prstGeom prst="rect">
            <a:avLst/>
          </a:prstGeom>
          <a:noFill/>
        </p:spPr>
        <p:txBody>
          <a:bodyPr wrap="square">
            <a:spAutoFit/>
          </a:bodyPr>
          <a:lstStyle/>
          <a:p>
            <a:r>
              <a:rPr lang="en-ZA" b="0" i="0" dirty="0">
                <a:solidFill>
                  <a:srgbClr val="C00000"/>
                </a:solidFill>
                <a:effectLst/>
                <a:latin typeface="Merriweather Sans" panose="02000000000000000000" pitchFamily="2" charset="0"/>
              </a:rPr>
              <a:t>Weiser, J.N., Ferreira, D.M. &amp; Paton, J.C. </a:t>
            </a:r>
            <a:r>
              <a:rPr lang="en-ZA" b="0" i="1" dirty="0">
                <a:solidFill>
                  <a:srgbClr val="C00000"/>
                </a:solidFill>
                <a:effectLst/>
                <a:latin typeface="Merriweather Sans" panose="02000000000000000000" pitchFamily="2" charset="0"/>
              </a:rPr>
              <a:t>Streptococcus </a:t>
            </a:r>
            <a:r>
              <a:rPr lang="en-ZA" b="0" i="1" dirty="0" err="1">
                <a:solidFill>
                  <a:srgbClr val="C00000"/>
                </a:solidFill>
                <a:effectLst/>
                <a:latin typeface="Merriweather Sans" panose="02000000000000000000" pitchFamily="2" charset="0"/>
              </a:rPr>
              <a:t>pneumoniae</a:t>
            </a:r>
            <a:r>
              <a:rPr lang="en-ZA" b="0" i="0" dirty="0">
                <a:solidFill>
                  <a:srgbClr val="C00000"/>
                </a:solidFill>
                <a:effectLst/>
                <a:latin typeface="Merriweather Sans" panose="02000000000000000000" pitchFamily="2" charset="0"/>
              </a:rPr>
              <a:t>: transmission, colonization and invasion. </a:t>
            </a:r>
            <a:r>
              <a:rPr lang="en-ZA" b="0" i="1" dirty="0">
                <a:solidFill>
                  <a:srgbClr val="C00000"/>
                </a:solidFill>
                <a:effectLst/>
                <a:latin typeface="Merriweather Sans" panose="02000000000000000000" pitchFamily="2" charset="0"/>
              </a:rPr>
              <a:t>Nat Rev </a:t>
            </a:r>
            <a:r>
              <a:rPr lang="en-ZA" b="0" i="1" dirty="0" err="1">
                <a:solidFill>
                  <a:srgbClr val="C00000"/>
                </a:solidFill>
                <a:effectLst/>
                <a:latin typeface="Merriweather Sans" panose="02000000000000000000" pitchFamily="2" charset="0"/>
              </a:rPr>
              <a:t>Microbiol</a:t>
            </a:r>
            <a:r>
              <a:rPr lang="en-ZA" b="0" i="0" dirty="0">
                <a:solidFill>
                  <a:srgbClr val="C00000"/>
                </a:solidFill>
                <a:effectLst/>
                <a:latin typeface="Merriweather Sans" panose="02000000000000000000" pitchFamily="2" charset="0"/>
              </a:rPr>
              <a:t> </a:t>
            </a:r>
            <a:r>
              <a:rPr lang="en-ZA" b="1" i="0" dirty="0">
                <a:solidFill>
                  <a:srgbClr val="C00000"/>
                </a:solidFill>
                <a:effectLst/>
                <a:latin typeface="Merriweather Sans" panose="02000000000000000000" pitchFamily="2" charset="0"/>
              </a:rPr>
              <a:t>16</a:t>
            </a:r>
            <a:r>
              <a:rPr lang="en-ZA" b="0" i="0" dirty="0">
                <a:solidFill>
                  <a:srgbClr val="C00000"/>
                </a:solidFill>
                <a:effectLst/>
                <a:latin typeface="Merriweather Sans" panose="02000000000000000000" pitchFamily="2" charset="0"/>
              </a:rPr>
              <a:t>, 355–367 (2018). https://doi.org/10.1038/s41579-018-0001-8</a:t>
            </a:r>
            <a:endParaRPr lang="en-US" dirty="0">
              <a:solidFill>
                <a:srgbClr val="C00000"/>
              </a:solidFill>
            </a:endParaRPr>
          </a:p>
        </p:txBody>
      </p:sp>
    </p:spTree>
    <p:extLst>
      <p:ext uri="{BB962C8B-B14F-4D97-AF65-F5344CB8AC3E}">
        <p14:creationId xmlns:p14="http://schemas.microsoft.com/office/powerpoint/2010/main" val="23425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3FF4-62AC-5232-4B6E-2EE2EF13A92D}"/>
              </a:ext>
            </a:extLst>
          </p:cNvPr>
          <p:cNvSpPr>
            <a:spLocks noGrp="1"/>
          </p:cNvSpPr>
          <p:nvPr>
            <p:ph type="title"/>
          </p:nvPr>
        </p:nvSpPr>
        <p:spPr/>
        <p:txBody>
          <a:bodyPr/>
          <a:lstStyle/>
          <a:p>
            <a:pPr algn="l"/>
            <a:r>
              <a:rPr lang="en-US" dirty="0"/>
              <a:t>Spectrum of disease</a:t>
            </a:r>
          </a:p>
        </p:txBody>
      </p:sp>
      <p:pic>
        <p:nvPicPr>
          <p:cNvPr id="6" name="Content Placeholder 5">
            <a:extLst>
              <a:ext uri="{FF2B5EF4-FFF2-40B4-BE49-F238E27FC236}">
                <a16:creationId xmlns:a16="http://schemas.microsoft.com/office/drawing/2014/main" id="{DBA02B65-B045-739F-D1E0-E7B2E489D5D7}"/>
              </a:ext>
            </a:extLst>
          </p:cNvPr>
          <p:cNvPicPr>
            <a:picLocks noGrp="1" noChangeAspect="1"/>
          </p:cNvPicPr>
          <p:nvPr>
            <p:ph idx="1"/>
          </p:nvPr>
        </p:nvPicPr>
        <p:blipFill>
          <a:blip r:embed="rId2"/>
          <a:stretch>
            <a:fillRect/>
          </a:stretch>
        </p:blipFill>
        <p:spPr>
          <a:xfrm>
            <a:off x="1954306" y="1433739"/>
            <a:ext cx="7241094" cy="4351338"/>
          </a:xfrm>
          <a:prstGeom prst="rect">
            <a:avLst/>
          </a:prstGeom>
        </p:spPr>
      </p:pic>
      <p:sp>
        <p:nvSpPr>
          <p:cNvPr id="7" name="TextBox 6">
            <a:extLst>
              <a:ext uri="{FF2B5EF4-FFF2-40B4-BE49-F238E27FC236}">
                <a16:creationId xmlns:a16="http://schemas.microsoft.com/office/drawing/2014/main" id="{CC6ADD05-4AC9-2628-32B8-599C5D39E9A7}"/>
              </a:ext>
            </a:extLst>
          </p:cNvPr>
          <p:cNvSpPr txBox="1"/>
          <p:nvPr/>
        </p:nvSpPr>
        <p:spPr>
          <a:xfrm>
            <a:off x="1357513" y="5982634"/>
            <a:ext cx="8749552" cy="646331"/>
          </a:xfrm>
          <a:prstGeom prst="rect">
            <a:avLst/>
          </a:prstGeom>
          <a:noFill/>
        </p:spPr>
        <p:txBody>
          <a:bodyPr wrap="square" rtlCol="0">
            <a:spAutoFit/>
          </a:bodyPr>
          <a:lstStyle/>
          <a:p>
            <a:pPr algn="l"/>
            <a:r>
              <a:rPr lang="en-US" dirty="0">
                <a:solidFill>
                  <a:srgbClr val="C00000"/>
                </a:solidFill>
              </a:rPr>
              <a:t>Ludwig E, </a:t>
            </a:r>
            <a:r>
              <a:rPr lang="en-US" dirty="0" err="1">
                <a:solidFill>
                  <a:srgbClr val="C00000"/>
                </a:solidFill>
              </a:rPr>
              <a:t>Bonanni</a:t>
            </a:r>
            <a:r>
              <a:rPr lang="en-US" dirty="0">
                <a:solidFill>
                  <a:srgbClr val="C00000"/>
                </a:solidFill>
              </a:rPr>
              <a:t> P, Rohde G, </a:t>
            </a:r>
            <a:r>
              <a:rPr lang="en-US" dirty="0" err="1">
                <a:solidFill>
                  <a:srgbClr val="C00000"/>
                </a:solidFill>
              </a:rPr>
              <a:t>Sayiner</a:t>
            </a:r>
            <a:r>
              <a:rPr lang="en-US" dirty="0">
                <a:solidFill>
                  <a:srgbClr val="C00000"/>
                </a:solidFill>
              </a:rPr>
              <a:t> A, Torres A. The </a:t>
            </a:r>
            <a:r>
              <a:rPr lang="en-US" dirty="0" err="1">
                <a:solidFill>
                  <a:srgbClr val="C00000"/>
                </a:solidFill>
              </a:rPr>
              <a:t>remainingchallenges</a:t>
            </a:r>
            <a:r>
              <a:rPr lang="en-US" dirty="0">
                <a:solidFill>
                  <a:srgbClr val="C00000"/>
                </a:solidFill>
              </a:rPr>
              <a:t> of pneumococcal disease in adults. </a:t>
            </a:r>
            <a:r>
              <a:rPr lang="en-US" dirty="0" err="1">
                <a:solidFill>
                  <a:srgbClr val="C00000"/>
                </a:solidFill>
              </a:rPr>
              <a:t>Eur</a:t>
            </a:r>
            <a:r>
              <a:rPr lang="en-US" dirty="0">
                <a:solidFill>
                  <a:srgbClr val="C00000"/>
                </a:solidFill>
              </a:rPr>
              <a:t> Respir Rev 2012; 21:57–65</a:t>
            </a:r>
          </a:p>
        </p:txBody>
      </p:sp>
    </p:spTree>
    <p:extLst>
      <p:ext uri="{BB962C8B-B14F-4D97-AF65-F5344CB8AC3E}">
        <p14:creationId xmlns:p14="http://schemas.microsoft.com/office/powerpoint/2010/main" val="45352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E10-581F-47E2-840D-806C7D2AD3C7}"/>
              </a:ext>
            </a:extLst>
          </p:cNvPr>
          <p:cNvSpPr>
            <a:spLocks noGrp="1"/>
          </p:cNvSpPr>
          <p:nvPr>
            <p:ph type="title"/>
          </p:nvPr>
        </p:nvSpPr>
        <p:spPr/>
        <p:txBody>
          <a:bodyPr/>
          <a:lstStyle/>
          <a:p>
            <a:pPr algn="l"/>
            <a:r>
              <a:rPr lang="en-US" dirty="0"/>
              <a:t>Spectrum of disease</a:t>
            </a:r>
          </a:p>
        </p:txBody>
      </p:sp>
      <p:sp>
        <p:nvSpPr>
          <p:cNvPr id="3" name="Content Placeholder 2">
            <a:extLst>
              <a:ext uri="{FF2B5EF4-FFF2-40B4-BE49-F238E27FC236}">
                <a16:creationId xmlns:a16="http://schemas.microsoft.com/office/drawing/2014/main" id="{87C553C4-2C41-88D3-BA56-5835C0CCD207}"/>
              </a:ext>
            </a:extLst>
          </p:cNvPr>
          <p:cNvSpPr>
            <a:spLocks noGrp="1"/>
          </p:cNvSpPr>
          <p:nvPr>
            <p:ph idx="4294967295"/>
          </p:nvPr>
        </p:nvSpPr>
        <p:spPr>
          <a:xfrm>
            <a:off x="838200" y="1690688"/>
            <a:ext cx="11074400" cy="4274683"/>
          </a:xfrm>
        </p:spPr>
        <p:txBody>
          <a:bodyPr>
            <a:normAutofit fontScale="92500" lnSpcReduction="10000"/>
          </a:bodyPr>
          <a:lstStyle/>
          <a:p>
            <a:r>
              <a:rPr lang="en-US" dirty="0">
                <a:solidFill>
                  <a:srgbClr val="603620"/>
                </a:solidFill>
                <a:latin typeface="Cambria" panose="02040503050406030204" pitchFamily="18" charset="0"/>
              </a:rPr>
              <a:t>Potentiate cardiovascular events</a:t>
            </a:r>
          </a:p>
          <a:p>
            <a:endParaRPr lang="en-ZA" b="0" i="0" dirty="0">
              <a:solidFill>
                <a:srgbClr val="603620"/>
              </a:solidFill>
              <a:effectLst/>
              <a:latin typeface="Cambria" panose="02040503050406030204" pitchFamily="18" charset="0"/>
            </a:endParaRPr>
          </a:p>
          <a:p>
            <a:r>
              <a:rPr lang="en-US" dirty="0">
                <a:solidFill>
                  <a:srgbClr val="212121"/>
                </a:solidFill>
                <a:latin typeface="Cambria" panose="02040503050406030204" pitchFamily="18" charset="0"/>
              </a:rPr>
              <a:t>There is </a:t>
            </a:r>
            <a:r>
              <a:rPr lang="en-ZA" b="0" i="0" dirty="0">
                <a:solidFill>
                  <a:srgbClr val="212121"/>
                </a:solidFill>
                <a:effectLst/>
                <a:latin typeface="Cambria" panose="02040503050406030204" pitchFamily="18" charset="0"/>
              </a:rPr>
              <a:t> fourfold higher risk of MI, stroke and fatal chronic heart failure (HF) has been described in the first 30 days after pneumonia hospitalization </a:t>
            </a:r>
          </a:p>
          <a:p>
            <a:endParaRPr lang="en-ZA" b="0" i="0" dirty="0">
              <a:solidFill>
                <a:srgbClr val="212121"/>
              </a:solidFill>
              <a:effectLst/>
              <a:latin typeface="Cambria" panose="02040503050406030204" pitchFamily="18" charset="0"/>
            </a:endParaRPr>
          </a:p>
          <a:p>
            <a:r>
              <a:rPr lang="en-US" dirty="0"/>
              <a:t>Exacerbation of asthma and chronic obstructive disease</a:t>
            </a:r>
          </a:p>
          <a:p>
            <a:endParaRPr lang="en-US" dirty="0"/>
          </a:p>
          <a:p>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3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Corrales-Medina VF, Alvarez KN, </a:t>
            </a:r>
            <a:r>
              <a:rPr kumimoji="0" lang="en-ZA" sz="1300" b="0"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Weissfeld</a:t>
            </a:r>
            <a:r>
              <a:rPr kumimoji="0" lang="en-ZA" sz="13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LA, et al. Association between hospitalization for pneumonia and subsequent risk of cardiovascular disease. </a:t>
            </a:r>
            <a:r>
              <a:rPr kumimoji="0" lang="en-ZA" sz="13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JAMA</a:t>
            </a:r>
            <a:r>
              <a:rPr kumimoji="0" lang="en-ZA" sz="13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2015;313:264-74. 10.1001/jama.2014.18229</a:t>
            </a:r>
            <a:endParaRPr kumimoji="0" lang="en-US" sz="1300" b="0" i="0" u="none" strike="noStrike" kern="1200" cap="none" spc="0" normalizeH="0" baseline="0" noProof="0" dirty="0">
              <a:ln>
                <a:noFill/>
              </a:ln>
              <a:solidFill>
                <a:srgbClr val="C00000"/>
              </a:solidFill>
              <a:effectLst/>
              <a:uLnTx/>
              <a:uFillTx/>
              <a:latin typeface="Aptos" panose="02110004020202020204"/>
              <a:ea typeface="+mn-ea"/>
              <a:cs typeface="+mn-cs"/>
            </a:endParaRPr>
          </a:p>
          <a:p>
            <a:endParaRPr lang="en-US" dirty="0"/>
          </a:p>
          <a:p>
            <a:endParaRPr lang="en-US" dirty="0"/>
          </a:p>
        </p:txBody>
      </p:sp>
    </p:spTree>
    <p:extLst>
      <p:ext uri="{BB962C8B-B14F-4D97-AF65-F5344CB8AC3E}">
        <p14:creationId xmlns:p14="http://schemas.microsoft.com/office/powerpoint/2010/main" val="184618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BB76-0136-86F0-8112-299511973AD4}"/>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21195BC6-6EEC-264A-92E5-C1E7D04B6653}"/>
              </a:ext>
            </a:extLst>
          </p:cNvPr>
          <p:cNvSpPr>
            <a:spLocks noGrp="1"/>
          </p:cNvSpPr>
          <p:nvPr>
            <p:ph idx="1"/>
          </p:nvPr>
        </p:nvSpPr>
        <p:spPr/>
        <p:txBody>
          <a:bodyPr>
            <a:normAutofit fontScale="92500" lnSpcReduction="10000"/>
          </a:bodyPr>
          <a:lstStyle/>
          <a:p>
            <a:pPr algn="just"/>
            <a:r>
              <a:rPr lang="en-US" dirty="0"/>
              <a:t>Lower respiratory tract infections (LRTIs) continue to be associated with significant morbidity and mortality.</a:t>
            </a:r>
          </a:p>
          <a:p>
            <a:pPr algn="just"/>
            <a:endParaRPr lang="en-US" dirty="0"/>
          </a:p>
          <a:p>
            <a:pPr algn="just"/>
            <a:r>
              <a:rPr lang="en-US" dirty="0"/>
              <a:t>In 2016, LRTIs caused 2,377,697 deaths in people of all ages worldwide</a:t>
            </a:r>
          </a:p>
          <a:p>
            <a:pPr algn="just"/>
            <a:endParaRPr lang="en-US" dirty="0"/>
          </a:p>
          <a:p>
            <a:pPr algn="just"/>
            <a:r>
              <a:rPr lang="en-US" dirty="0"/>
              <a:t>Streptococcus </a:t>
            </a:r>
            <a:r>
              <a:rPr lang="en-US" dirty="0" err="1"/>
              <a:t>pneumoniae</a:t>
            </a:r>
            <a:r>
              <a:rPr lang="en-US" dirty="0"/>
              <a:t>  being the leading cause of LRTI morbidity and mortality globally  and resulting in some 55.4% (1,189,937) of all deaths</a:t>
            </a:r>
          </a:p>
          <a:p>
            <a:endParaRPr lang="en-US" dirty="0"/>
          </a:p>
          <a:p>
            <a:r>
              <a:rPr lang="en-ZA" sz="1500" b="0" i="0" dirty="0">
                <a:solidFill>
                  <a:srgbClr val="C00000"/>
                </a:solidFill>
                <a:effectLst/>
                <a:latin typeface="Cambria" panose="02040503050406030204" pitchFamily="18" charset="0"/>
              </a:rPr>
              <a:t>GBD 2016 Lower Respiratory Infections Collaborators. Estimates of the global, regional, and national morbidity, mortality, and aetiologies of lower respiratory infections in 195 countries, 1990-2016: a systematic analysis for the Global Burden of Disease Study 2016. </a:t>
            </a:r>
            <a:r>
              <a:rPr lang="en-ZA" sz="1500" b="0" i="1" dirty="0">
                <a:solidFill>
                  <a:srgbClr val="C00000"/>
                </a:solidFill>
                <a:effectLst/>
                <a:latin typeface="Cambria" panose="02040503050406030204" pitchFamily="18" charset="0"/>
              </a:rPr>
              <a:t>Lancet Infect Dis</a:t>
            </a:r>
            <a:r>
              <a:rPr lang="en-ZA" sz="1500" b="0" i="0" dirty="0">
                <a:solidFill>
                  <a:srgbClr val="C00000"/>
                </a:solidFill>
                <a:effectLst/>
                <a:latin typeface="Cambria" panose="02040503050406030204" pitchFamily="18" charset="0"/>
              </a:rPr>
              <a:t> 2018;18:1191-210. 10.1016/S1473-3099(18)30310-4 </a:t>
            </a:r>
            <a:endParaRPr lang="en-US" sz="1500" dirty="0"/>
          </a:p>
        </p:txBody>
      </p:sp>
    </p:spTree>
    <p:extLst>
      <p:ext uri="{BB962C8B-B14F-4D97-AF65-F5344CB8AC3E}">
        <p14:creationId xmlns:p14="http://schemas.microsoft.com/office/powerpoint/2010/main" val="392767527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2003</Words>
  <Application>Microsoft Office PowerPoint</Application>
  <PresentationFormat>Widescreen</PresentationFormat>
  <Paragraphs>136</Paragraphs>
  <Slides>36</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Aptos</vt:lpstr>
      <vt:lpstr>Aptos Display</vt:lpstr>
      <vt:lpstr>Arial</vt:lpstr>
      <vt:lpstr>Calibri</vt:lpstr>
      <vt:lpstr>Cambria</vt:lpstr>
      <vt:lpstr>Century Gothic</vt:lpstr>
      <vt:lpstr>Courier New</vt:lpstr>
      <vt:lpstr>Fira Sans</vt:lpstr>
      <vt:lpstr>Helvetica Neue</vt:lpstr>
      <vt:lpstr>Merriweather Sans</vt:lpstr>
      <vt:lpstr>Open Sans</vt:lpstr>
      <vt:lpstr>Palatino Linotype</vt:lpstr>
      <vt:lpstr>Source Sans Pro</vt:lpstr>
      <vt:lpstr>Office Theme</vt:lpstr>
      <vt:lpstr>Company background presentation</vt:lpstr>
      <vt:lpstr>Burden of Pneumococcal Disease</vt:lpstr>
      <vt:lpstr>PowerPoint Presentation</vt:lpstr>
      <vt:lpstr>PowerPoint Presentation</vt:lpstr>
      <vt:lpstr>Outline</vt:lpstr>
      <vt:lpstr>Introduction</vt:lpstr>
      <vt:lpstr>Strept…</vt:lpstr>
      <vt:lpstr>Spectrum of disease</vt:lpstr>
      <vt:lpstr>Spectrum of disease</vt:lpstr>
      <vt:lpstr>Epidemiology</vt:lpstr>
      <vt:lpstr>Epidemiology</vt:lpstr>
      <vt:lpstr>South African context</vt:lpstr>
      <vt:lpstr>South Africa context</vt:lpstr>
      <vt:lpstr>Cases with IPD in SA</vt:lpstr>
      <vt:lpstr>Incidence of IPD in SA</vt:lpstr>
      <vt:lpstr>Serotypes causing IPD in SA</vt:lpstr>
      <vt:lpstr>PowerPoint Presentation</vt:lpstr>
      <vt:lpstr>Population at risk for invasive disease</vt:lpstr>
      <vt:lpstr>Risk for Invasive disease</vt:lpstr>
      <vt:lpstr>Population at risk</vt:lpstr>
      <vt:lpstr>Burden of pneumococcal ds Europe</vt:lpstr>
      <vt:lpstr>Lifestyle risk for IPD</vt:lpstr>
      <vt:lpstr>IPD and HIV disease</vt:lpstr>
      <vt:lpstr>Hiv infected individuals</vt:lpstr>
      <vt:lpstr>Guideline of Pneumococcal Vaccine</vt:lpstr>
      <vt:lpstr>PowerPoint Presentation</vt:lpstr>
      <vt:lpstr>Available vaccine in South Africa</vt:lpstr>
      <vt:lpstr>SA guidelines</vt:lpstr>
      <vt:lpstr>South Africa Guidelines</vt:lpstr>
      <vt:lpstr>PowerPoint Presentation</vt:lpstr>
      <vt:lpstr>Impact of vaccination</vt:lpstr>
      <vt:lpstr>Impact on resistance</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Burden of pneumococcal disease</dc:title>
  <dc:creator>Thandekile Manzini</dc:creator>
  <cp:lastModifiedBy>Rankhododo, Tondani</cp:lastModifiedBy>
  <cp:revision>19</cp:revision>
  <dcterms:created xsi:type="dcterms:W3CDTF">2024-09-25T09:39:12Z</dcterms:created>
  <dcterms:modified xsi:type="dcterms:W3CDTF">2024-10-08T06:44:35Z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91b42f-c435-42ca-9531-75a3f42aae3d_Enabled">
    <vt:lpwstr>true</vt:lpwstr>
  </property>
  <property fmtid="{D5CDD505-2E9C-101B-9397-08002B2CF9AE}" pid="3" name="MSIP_Label_4791b42f-c435-42ca-9531-75a3f42aae3d_SetDate">
    <vt:lpwstr>2024-10-08T06:15:38Z</vt:lpwstr>
  </property>
  <property fmtid="{D5CDD505-2E9C-101B-9397-08002B2CF9AE}" pid="4" name="MSIP_Label_4791b42f-c435-42ca-9531-75a3f42aae3d_Method">
    <vt:lpwstr>Privileged</vt:lpwstr>
  </property>
  <property fmtid="{D5CDD505-2E9C-101B-9397-08002B2CF9AE}" pid="5" name="MSIP_Label_4791b42f-c435-42ca-9531-75a3f42aae3d_Name">
    <vt:lpwstr>4791b42f-c435-42ca-9531-75a3f42aae3d</vt:lpwstr>
  </property>
  <property fmtid="{D5CDD505-2E9C-101B-9397-08002B2CF9AE}" pid="6" name="MSIP_Label_4791b42f-c435-42ca-9531-75a3f42aae3d_SiteId">
    <vt:lpwstr>7a916015-20ae-4ad1-9170-eefd915e9272</vt:lpwstr>
  </property>
  <property fmtid="{D5CDD505-2E9C-101B-9397-08002B2CF9AE}" pid="7" name="MSIP_Label_4791b42f-c435-42ca-9531-75a3f42aae3d_ActionId">
    <vt:lpwstr>60c259f5-ee33-4a89-b5a9-0c9b6bd2c79e</vt:lpwstr>
  </property>
  <property fmtid="{D5CDD505-2E9C-101B-9397-08002B2CF9AE}" pid="8" name="MSIP_Label_4791b42f-c435-42ca-9531-75a3f42aae3d_ContentBits">
    <vt:lpwstr>0</vt:lpwstr>
  </property>
</Properties>
</file>